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62" r:id="rId8"/>
    <p:sldId id="259" r:id="rId9"/>
    <p:sldId id="270" r:id="rId10"/>
    <p:sldId id="263" r:id="rId11"/>
    <p:sldId id="266" r:id="rId12"/>
    <p:sldId id="267" r:id="rId13"/>
    <p:sldId id="278" r:id="rId14"/>
    <p:sldId id="271" r:id="rId15"/>
    <p:sldId id="275" r:id="rId1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536"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illiams" userId="S::dwilliams@idsall.shropshire.sch.uk::e8a436d6-a511-48b4-859b-295628fa1f06" providerId="AD" clId="Web-{8FB025ED-9E57-6510-1F0A-B759DABD340E}"/>
    <pc:docChg chg="delSld modSld">
      <pc:chgData name="DWilliams" userId="S::dwilliams@idsall.shropshire.sch.uk::e8a436d6-a511-48b4-859b-295628fa1f06" providerId="AD" clId="Web-{8FB025ED-9E57-6510-1F0A-B759DABD340E}" dt="2023-11-16T13:57:24.319" v="147" actId="20577"/>
      <pc:docMkLst>
        <pc:docMk/>
      </pc:docMkLst>
      <pc:sldChg chg="addSp modSp">
        <pc:chgData name="DWilliams" userId="S::dwilliams@idsall.shropshire.sch.uk::e8a436d6-a511-48b4-859b-295628fa1f06" providerId="AD" clId="Web-{8FB025ED-9E57-6510-1F0A-B759DABD340E}" dt="2023-11-16T13:56:40.974" v="144" actId="20577"/>
        <pc:sldMkLst>
          <pc:docMk/>
          <pc:sldMk cId="0" sldId="256"/>
        </pc:sldMkLst>
        <pc:spChg chg="add mod">
          <ac:chgData name="DWilliams" userId="S::dwilliams@idsall.shropshire.sch.uk::e8a436d6-a511-48b4-859b-295628fa1f06" providerId="AD" clId="Web-{8FB025ED-9E57-6510-1F0A-B759DABD340E}" dt="2023-11-16T13:56:40.974" v="144" actId="20577"/>
          <ac:spMkLst>
            <pc:docMk/>
            <pc:sldMk cId="0" sldId="256"/>
            <ac:spMk id="3" creationId="{EB6DF1E2-0D9A-3BF2-64DE-80A04E82C90D}"/>
          </ac:spMkLst>
        </pc:spChg>
        <pc:picChg chg="mod modCrop">
          <ac:chgData name="DWilliams" userId="S::dwilliams@idsall.shropshire.sch.uk::e8a436d6-a511-48b4-859b-295628fa1f06" providerId="AD" clId="Web-{8FB025ED-9E57-6510-1F0A-B759DABD340E}" dt="2023-11-16T13:51:57.122" v="1"/>
          <ac:picMkLst>
            <pc:docMk/>
            <pc:sldMk cId="0" sldId="256"/>
            <ac:picMk id="2" creationId="{00000000-0000-0000-0000-000000000000}"/>
          </ac:picMkLst>
        </pc:picChg>
      </pc:sldChg>
      <pc:sldChg chg="modSp">
        <pc:chgData name="DWilliams" userId="S::dwilliams@idsall.shropshire.sch.uk::e8a436d6-a511-48b4-859b-295628fa1f06" providerId="AD" clId="Web-{8FB025ED-9E57-6510-1F0A-B759DABD340E}" dt="2023-11-16T13:57:24.319" v="147" actId="20577"/>
        <pc:sldMkLst>
          <pc:docMk/>
          <pc:sldMk cId="0" sldId="258"/>
        </pc:sldMkLst>
        <pc:spChg chg="mod">
          <ac:chgData name="DWilliams" userId="S::dwilliams@idsall.shropshire.sch.uk::e8a436d6-a511-48b4-859b-295628fa1f06" providerId="AD" clId="Web-{8FB025ED-9E57-6510-1F0A-B759DABD340E}" dt="2023-11-16T13:57:07.678" v="146" actId="20577"/>
          <ac:spMkLst>
            <pc:docMk/>
            <pc:sldMk cId="0" sldId="258"/>
            <ac:spMk id="89" creationId="{00000000-0000-0000-0000-000000000000}"/>
          </ac:spMkLst>
        </pc:spChg>
        <pc:spChg chg="mod">
          <ac:chgData name="DWilliams" userId="S::dwilliams@idsall.shropshire.sch.uk::e8a436d6-a511-48b4-859b-295628fa1f06" providerId="AD" clId="Web-{8FB025ED-9E57-6510-1F0A-B759DABD340E}" dt="2023-11-16T13:57:24.319" v="147" actId="20577"/>
          <ac:spMkLst>
            <pc:docMk/>
            <pc:sldMk cId="0" sldId="258"/>
            <ac:spMk id="97" creationId="{00000000-0000-0000-0000-000000000000}"/>
          </ac:spMkLst>
        </pc:spChg>
      </pc:sldChg>
      <pc:sldChg chg="del">
        <pc:chgData name="DWilliams" userId="S::dwilliams@idsall.shropshire.sch.uk::e8a436d6-a511-48b4-859b-295628fa1f06" providerId="AD" clId="Web-{8FB025ED-9E57-6510-1F0A-B759DABD340E}" dt="2023-11-16T13:56:45.865" v="145"/>
        <pc:sldMkLst>
          <pc:docMk/>
          <pc:sldMk cId="2252992970" sldId="279"/>
        </pc:sldMkLst>
      </pc:sldChg>
    </pc:docChg>
  </pc:docChgLst>
  <pc:docChgLst>
    <pc:chgData name="DWilliams" userId="S::dwilliams@idsall.shropshire.sch.uk::e8a436d6-a511-48b4-859b-295628fa1f06" providerId="AD" clId="Web-{C505ECD9-9A32-0E7C-CF11-7D7A2AFC9BB1}"/>
    <pc:docChg chg="modSld sldOrd">
      <pc:chgData name="DWilliams" userId="S::dwilliams@idsall.shropshire.sch.uk::e8a436d6-a511-48b4-859b-295628fa1f06" providerId="AD" clId="Web-{C505ECD9-9A32-0E7C-CF11-7D7A2AFC9BB1}" dt="2023-11-16T16:03:31.268" v="33" actId="14100"/>
      <pc:docMkLst>
        <pc:docMk/>
      </pc:docMkLst>
      <pc:sldChg chg="addSp delSp modSp mod ord setBg setFolMasterObjs">
        <pc:chgData name="DWilliams" userId="S::dwilliams@idsall.shropshire.sch.uk::e8a436d6-a511-48b4-859b-295628fa1f06" providerId="AD" clId="Web-{C505ECD9-9A32-0E7C-CF11-7D7A2AFC9BB1}" dt="2023-11-16T15:57:26.698" v="25"/>
        <pc:sldMkLst>
          <pc:docMk/>
          <pc:sldMk cId="0" sldId="266"/>
        </pc:sldMkLst>
        <pc:spChg chg="add del">
          <ac:chgData name="DWilliams" userId="S::dwilliams@idsall.shropshire.sch.uk::e8a436d6-a511-48b4-859b-295628fa1f06" providerId="AD" clId="Web-{C505ECD9-9A32-0E7C-CF11-7D7A2AFC9BB1}" dt="2023-11-16T15:53:33.027" v="16"/>
          <ac:spMkLst>
            <pc:docMk/>
            <pc:sldMk cId="0" sldId="266"/>
            <ac:spMk id="10" creationId="{F3060C83-F051-4F0E-ABAD-AA0DFC48B218}"/>
          </ac:spMkLst>
        </pc:spChg>
        <pc:spChg chg="add del">
          <ac:chgData name="DWilliams" userId="S::dwilliams@idsall.shropshire.sch.uk::e8a436d6-a511-48b4-859b-295628fa1f06" providerId="AD" clId="Web-{C505ECD9-9A32-0E7C-CF11-7D7A2AFC9BB1}" dt="2023-11-16T15:53:28.543" v="12"/>
          <ac:spMkLst>
            <pc:docMk/>
            <pc:sldMk cId="0" sldId="266"/>
            <ac:spMk id="12" creationId="{42A4FC2C-047E-45A5-965D-8E1E3BF09BC6}"/>
          </ac:spMkLst>
        </pc:spChg>
        <pc:spChg chg="add del">
          <ac:chgData name="DWilliams" userId="S::dwilliams@idsall.shropshire.sch.uk::e8a436d6-a511-48b4-859b-295628fa1f06" providerId="AD" clId="Web-{C505ECD9-9A32-0E7C-CF11-7D7A2AFC9BB1}" dt="2023-11-16T15:53:33.027" v="16"/>
          <ac:spMkLst>
            <pc:docMk/>
            <pc:sldMk cId="0" sldId="266"/>
            <ac:spMk id="14" creationId="{83C98ABE-055B-441F-B07E-44F97F083C39}"/>
          </ac:spMkLst>
        </pc:spChg>
        <pc:spChg chg="add del">
          <ac:chgData name="DWilliams" userId="S::dwilliams@idsall.shropshire.sch.uk::e8a436d6-a511-48b4-859b-295628fa1f06" providerId="AD" clId="Web-{C505ECD9-9A32-0E7C-CF11-7D7A2AFC9BB1}" dt="2023-11-16T15:53:33.027" v="16"/>
          <ac:spMkLst>
            <pc:docMk/>
            <pc:sldMk cId="0" sldId="266"/>
            <ac:spMk id="16" creationId="{29FDB030-9B49-4CED-8CCD-4D99382388AC}"/>
          </ac:spMkLst>
        </pc:spChg>
        <pc:spChg chg="add del">
          <ac:chgData name="DWilliams" userId="S::dwilliams@idsall.shropshire.sch.uk::e8a436d6-a511-48b4-859b-295628fa1f06" providerId="AD" clId="Web-{C505ECD9-9A32-0E7C-CF11-7D7A2AFC9BB1}" dt="2023-11-16T15:53:33.027" v="16"/>
          <ac:spMkLst>
            <pc:docMk/>
            <pc:sldMk cId="0" sldId="266"/>
            <ac:spMk id="18" creationId="{3783CA14-24A1-485C-8B30-D6A5D87987AD}"/>
          </ac:spMkLst>
        </pc:spChg>
        <pc:spChg chg="add del">
          <ac:chgData name="DWilliams" userId="S::dwilliams@idsall.shropshire.sch.uk::e8a436d6-a511-48b4-859b-295628fa1f06" providerId="AD" clId="Web-{C505ECD9-9A32-0E7C-CF11-7D7A2AFC9BB1}" dt="2023-11-16T15:53:33.027" v="16"/>
          <ac:spMkLst>
            <pc:docMk/>
            <pc:sldMk cId="0" sldId="266"/>
            <ac:spMk id="20" creationId="{9A97C86A-04D6-40F7-AE84-31AB43E6A846}"/>
          </ac:spMkLst>
        </pc:spChg>
        <pc:spChg chg="add del">
          <ac:chgData name="DWilliams" userId="S::dwilliams@idsall.shropshire.sch.uk::e8a436d6-a511-48b4-859b-295628fa1f06" providerId="AD" clId="Web-{C505ECD9-9A32-0E7C-CF11-7D7A2AFC9BB1}" dt="2023-11-16T15:53:33.027" v="16"/>
          <ac:spMkLst>
            <pc:docMk/>
            <pc:sldMk cId="0" sldId="266"/>
            <ac:spMk id="22" creationId="{FF9F2414-84E8-453E-B1F3-389FDE8192D9}"/>
          </ac:spMkLst>
        </pc:spChg>
        <pc:spChg chg="add del">
          <ac:chgData name="DWilliams" userId="S::dwilliams@idsall.shropshire.sch.uk::e8a436d6-a511-48b4-859b-295628fa1f06" providerId="AD" clId="Web-{C505ECD9-9A32-0E7C-CF11-7D7A2AFC9BB1}" dt="2023-11-16T15:53:33.027" v="16"/>
          <ac:spMkLst>
            <pc:docMk/>
            <pc:sldMk cId="0" sldId="266"/>
            <ac:spMk id="24" creationId="{3ECA69A1-7536-43AC-85EF-C7106179F5ED}"/>
          </ac:spMkLst>
        </pc:spChg>
        <pc:spChg chg="add">
          <ac:chgData name="DWilliams" userId="S::dwilliams@idsall.shropshire.sch.uk::e8a436d6-a511-48b4-859b-295628fa1f06" providerId="AD" clId="Web-{C505ECD9-9A32-0E7C-CF11-7D7A2AFC9BB1}" dt="2023-11-16T15:53:33.043" v="17"/>
          <ac:spMkLst>
            <pc:docMk/>
            <pc:sldMk cId="0" sldId="266"/>
            <ac:spMk id="26" creationId="{42A4FC2C-047E-45A5-965D-8E1E3BF09BC6}"/>
          </ac:spMkLst>
        </pc:spChg>
        <pc:picChg chg="add del mod">
          <ac:chgData name="DWilliams" userId="S::dwilliams@idsall.shropshire.sch.uk::e8a436d6-a511-48b4-859b-295628fa1f06" providerId="AD" clId="Web-{C505ECD9-9A32-0E7C-CF11-7D7A2AFC9BB1}" dt="2023-11-16T15:51:34.879" v="5"/>
          <ac:picMkLst>
            <pc:docMk/>
            <pc:sldMk cId="0" sldId="266"/>
            <ac:picMk id="3" creationId="{EC9AE473-51C5-45E0-2F63-FF969F8B4ED4}"/>
          </ac:picMkLst>
        </pc:picChg>
        <pc:picChg chg="del">
          <ac:chgData name="DWilliams" userId="S::dwilliams@idsall.shropshire.sch.uk::e8a436d6-a511-48b4-859b-295628fa1f06" providerId="AD" clId="Web-{C505ECD9-9A32-0E7C-CF11-7D7A2AFC9BB1}" dt="2023-11-16T15:51:15.597" v="0"/>
          <ac:picMkLst>
            <pc:docMk/>
            <pc:sldMk cId="0" sldId="266"/>
            <ac:picMk id="4" creationId="{9B0030B2-9F1E-102F-5E62-D216484C102E}"/>
          </ac:picMkLst>
        </pc:picChg>
        <pc:picChg chg="add del mod">
          <ac:chgData name="DWilliams" userId="S::dwilliams@idsall.shropshire.sch.uk::e8a436d6-a511-48b4-859b-295628fa1f06" providerId="AD" clId="Web-{C505ECD9-9A32-0E7C-CF11-7D7A2AFC9BB1}" dt="2023-11-16T15:51:46.677" v="7"/>
          <ac:picMkLst>
            <pc:docMk/>
            <pc:sldMk cId="0" sldId="266"/>
            <ac:picMk id="5" creationId="{A41C0CBD-8FC2-3613-4182-A823848B8C7B}"/>
          </ac:picMkLst>
        </pc:picChg>
        <pc:picChg chg="add del mod">
          <ac:chgData name="DWilliams" userId="S::dwilliams@idsall.shropshire.sch.uk::e8a436d6-a511-48b4-859b-295628fa1f06" providerId="AD" clId="Web-{C505ECD9-9A32-0E7C-CF11-7D7A2AFC9BB1}" dt="2023-11-16T15:52:33.664" v="9"/>
          <ac:picMkLst>
            <pc:docMk/>
            <pc:sldMk cId="0" sldId="266"/>
            <ac:picMk id="6" creationId="{BC0927AA-074A-7273-40B5-B550988A7228}"/>
          </ac:picMkLst>
        </pc:picChg>
        <pc:picChg chg="add del mod">
          <ac:chgData name="DWilliams" userId="S::dwilliams@idsall.shropshire.sch.uk::e8a436d6-a511-48b4-859b-295628fa1f06" providerId="AD" clId="Web-{C505ECD9-9A32-0E7C-CF11-7D7A2AFC9BB1}" dt="2023-11-16T15:53:35.215" v="18"/>
          <ac:picMkLst>
            <pc:docMk/>
            <pc:sldMk cId="0" sldId="266"/>
            <ac:picMk id="7" creationId="{31B498D7-049E-2782-F663-2D342152B272}"/>
          </ac:picMkLst>
        </pc:picChg>
        <pc:picChg chg="add mod">
          <ac:chgData name="DWilliams" userId="S::dwilliams@idsall.shropshire.sch.uk::e8a436d6-a511-48b4-859b-295628fa1f06" providerId="AD" clId="Web-{C505ECD9-9A32-0E7C-CF11-7D7A2AFC9BB1}" dt="2023-11-16T15:56:45.461" v="24" actId="14100"/>
          <ac:picMkLst>
            <pc:docMk/>
            <pc:sldMk cId="0" sldId="266"/>
            <ac:picMk id="8" creationId="{9F9EE43A-2D67-502F-A697-B5C943F3E22E}"/>
          </ac:picMkLst>
        </pc:picChg>
      </pc:sldChg>
      <pc:sldChg chg="addSp delSp modSp ord">
        <pc:chgData name="DWilliams" userId="S::dwilliams@idsall.shropshire.sch.uk::e8a436d6-a511-48b4-859b-295628fa1f06" providerId="AD" clId="Web-{C505ECD9-9A32-0E7C-CF11-7D7A2AFC9BB1}" dt="2023-11-16T16:03:31.268" v="33" actId="14100"/>
        <pc:sldMkLst>
          <pc:docMk/>
          <pc:sldMk cId="0" sldId="270"/>
        </pc:sldMkLst>
        <pc:picChg chg="add del mod">
          <ac:chgData name="DWilliams" userId="S::dwilliams@idsall.shropshire.sch.uk::e8a436d6-a511-48b4-859b-295628fa1f06" providerId="AD" clId="Web-{C505ECD9-9A32-0E7C-CF11-7D7A2AFC9BB1}" dt="2023-11-16T16:00:22.694" v="28"/>
          <ac:picMkLst>
            <pc:docMk/>
            <pc:sldMk cId="0" sldId="270"/>
            <ac:picMk id="3" creationId="{DF417840-D721-09E4-AC76-E320598C510E}"/>
          </ac:picMkLst>
        </pc:picChg>
        <pc:picChg chg="add mod">
          <ac:chgData name="DWilliams" userId="S::dwilliams@idsall.shropshire.sch.uk::e8a436d6-a511-48b4-859b-295628fa1f06" providerId="AD" clId="Web-{C505ECD9-9A32-0E7C-CF11-7D7A2AFC9BB1}" dt="2023-11-16T16:03:31.268" v="33" actId="14100"/>
          <ac:picMkLst>
            <pc:docMk/>
            <pc:sldMk cId="0" sldId="270"/>
            <ac:picMk id="4" creationId="{5B7E6A4A-79D3-FE1D-ECDF-B37EF736D465}"/>
          </ac:picMkLst>
        </pc:picChg>
      </pc:sldChg>
    </pc:docChg>
  </pc:docChgLst>
  <pc:docChgLst>
    <pc:chgData name="SLowe" userId="14f63aa8-146a-47eb-850a-2574a0abc8b0" providerId="ADAL" clId="{A70BCC33-78E0-4BF1-B714-0A16A669F2D2}"/>
    <pc:docChg chg="undo custSel addSld delSld modSld sldOrd">
      <pc:chgData name="SLowe" userId="14f63aa8-146a-47eb-850a-2574a0abc8b0" providerId="ADAL" clId="{A70BCC33-78E0-4BF1-B714-0A16A669F2D2}" dt="2023-11-16T13:12:02.664" v="44"/>
      <pc:docMkLst>
        <pc:docMk/>
      </pc:docMkLst>
      <pc:sldChg chg="modSp mod">
        <pc:chgData name="SLowe" userId="14f63aa8-146a-47eb-850a-2574a0abc8b0" providerId="ADAL" clId="{A70BCC33-78E0-4BF1-B714-0A16A669F2D2}" dt="2023-11-16T13:10:54.737" v="23" actId="1076"/>
        <pc:sldMkLst>
          <pc:docMk/>
          <pc:sldMk cId="0" sldId="256"/>
        </pc:sldMkLst>
        <pc:picChg chg="mod">
          <ac:chgData name="SLowe" userId="14f63aa8-146a-47eb-850a-2574a0abc8b0" providerId="ADAL" clId="{A70BCC33-78E0-4BF1-B714-0A16A669F2D2}" dt="2023-11-16T13:10:54.737" v="23" actId="1076"/>
          <ac:picMkLst>
            <pc:docMk/>
            <pc:sldMk cId="0" sldId="256"/>
            <ac:picMk id="2" creationId="{00000000-0000-0000-0000-000000000000}"/>
          </ac:picMkLst>
        </pc:picChg>
      </pc:sldChg>
      <pc:sldChg chg="modSp mod">
        <pc:chgData name="SLowe" userId="14f63aa8-146a-47eb-850a-2574a0abc8b0" providerId="ADAL" clId="{A70BCC33-78E0-4BF1-B714-0A16A669F2D2}" dt="2023-11-16T13:10:34.514" v="21" actId="1076"/>
        <pc:sldMkLst>
          <pc:docMk/>
          <pc:sldMk cId="0" sldId="258"/>
        </pc:sldMkLst>
        <pc:spChg chg="mod">
          <ac:chgData name="SLowe" userId="14f63aa8-146a-47eb-850a-2574a0abc8b0" providerId="ADAL" clId="{A70BCC33-78E0-4BF1-B714-0A16A669F2D2}" dt="2023-11-16T13:10:24.803" v="20" actId="1076"/>
          <ac:spMkLst>
            <pc:docMk/>
            <pc:sldMk cId="0" sldId="258"/>
            <ac:spMk id="54" creationId="{00000000-0000-0000-0000-000000000000}"/>
          </ac:spMkLst>
        </pc:spChg>
        <pc:grpChg chg="mod">
          <ac:chgData name="SLowe" userId="14f63aa8-146a-47eb-850a-2574a0abc8b0" providerId="ADAL" clId="{A70BCC33-78E0-4BF1-B714-0A16A669F2D2}" dt="2023-11-16T13:10:34.514" v="21" actId="1076"/>
          <ac:grpSpMkLst>
            <pc:docMk/>
            <pc:sldMk cId="0" sldId="258"/>
            <ac:grpSpMk id="2" creationId="{00000000-0000-0000-0000-000000000000}"/>
          </ac:grpSpMkLst>
        </pc:grpChg>
      </pc:sldChg>
      <pc:sldChg chg="del">
        <pc:chgData name="SLowe" userId="14f63aa8-146a-47eb-850a-2574a0abc8b0" providerId="ADAL" clId="{A70BCC33-78E0-4BF1-B714-0A16A669F2D2}" dt="2023-11-16T07:27:28.883" v="0" actId="47"/>
        <pc:sldMkLst>
          <pc:docMk/>
          <pc:sldMk cId="0" sldId="260"/>
        </pc:sldMkLst>
      </pc:sldChg>
      <pc:sldChg chg="del">
        <pc:chgData name="SLowe" userId="14f63aa8-146a-47eb-850a-2574a0abc8b0" providerId="ADAL" clId="{A70BCC33-78E0-4BF1-B714-0A16A669F2D2}" dt="2023-11-16T07:27:29.354" v="1" actId="47"/>
        <pc:sldMkLst>
          <pc:docMk/>
          <pc:sldMk cId="0" sldId="261"/>
        </pc:sldMkLst>
      </pc:sldChg>
      <pc:sldChg chg="ord">
        <pc:chgData name="SLowe" userId="14f63aa8-146a-47eb-850a-2574a0abc8b0" providerId="ADAL" clId="{A70BCC33-78E0-4BF1-B714-0A16A669F2D2}" dt="2023-11-16T07:28:03.068" v="14"/>
        <pc:sldMkLst>
          <pc:docMk/>
          <pc:sldMk cId="0" sldId="262"/>
        </pc:sldMkLst>
      </pc:sldChg>
      <pc:sldChg chg="del">
        <pc:chgData name="SLowe" userId="14f63aa8-146a-47eb-850a-2574a0abc8b0" providerId="ADAL" clId="{A70BCC33-78E0-4BF1-B714-0A16A669F2D2}" dt="2023-11-16T07:27:31.667" v="2" actId="47"/>
        <pc:sldMkLst>
          <pc:docMk/>
          <pc:sldMk cId="0" sldId="264"/>
        </pc:sldMkLst>
      </pc:sldChg>
      <pc:sldChg chg="del">
        <pc:chgData name="SLowe" userId="14f63aa8-146a-47eb-850a-2574a0abc8b0" providerId="ADAL" clId="{A70BCC33-78E0-4BF1-B714-0A16A669F2D2}" dt="2023-11-16T07:27:31.835" v="3" actId="47"/>
        <pc:sldMkLst>
          <pc:docMk/>
          <pc:sldMk cId="0" sldId="265"/>
        </pc:sldMkLst>
      </pc:sldChg>
      <pc:sldChg chg="ord">
        <pc:chgData name="SLowe" userId="14f63aa8-146a-47eb-850a-2574a0abc8b0" providerId="ADAL" clId="{A70BCC33-78E0-4BF1-B714-0A16A669F2D2}" dt="2023-11-16T07:28:05.180" v="16"/>
        <pc:sldMkLst>
          <pc:docMk/>
          <pc:sldMk cId="0" sldId="266"/>
        </pc:sldMkLst>
      </pc:sldChg>
      <pc:sldChg chg="del">
        <pc:chgData name="SLowe" userId="14f63aa8-146a-47eb-850a-2574a0abc8b0" providerId="ADAL" clId="{A70BCC33-78E0-4BF1-B714-0A16A669F2D2}" dt="2023-11-16T07:27:33.859" v="4" actId="47"/>
        <pc:sldMkLst>
          <pc:docMk/>
          <pc:sldMk cId="0" sldId="268"/>
        </pc:sldMkLst>
      </pc:sldChg>
      <pc:sldChg chg="del">
        <pc:chgData name="SLowe" userId="14f63aa8-146a-47eb-850a-2574a0abc8b0" providerId="ADAL" clId="{A70BCC33-78E0-4BF1-B714-0A16A669F2D2}" dt="2023-11-16T07:27:34.014" v="5" actId="47"/>
        <pc:sldMkLst>
          <pc:docMk/>
          <pc:sldMk cId="0" sldId="269"/>
        </pc:sldMkLst>
      </pc:sldChg>
      <pc:sldChg chg="ord">
        <pc:chgData name="SLowe" userId="14f63aa8-146a-47eb-850a-2574a0abc8b0" providerId="ADAL" clId="{A70BCC33-78E0-4BF1-B714-0A16A669F2D2}" dt="2023-11-16T07:28:07.177" v="18"/>
        <pc:sldMkLst>
          <pc:docMk/>
          <pc:sldMk cId="0" sldId="270"/>
        </pc:sldMkLst>
      </pc:sldChg>
      <pc:sldChg chg="del">
        <pc:chgData name="SLowe" userId="14f63aa8-146a-47eb-850a-2574a0abc8b0" providerId="ADAL" clId="{A70BCC33-78E0-4BF1-B714-0A16A669F2D2}" dt="2023-11-16T07:27:36.802" v="6" actId="47"/>
        <pc:sldMkLst>
          <pc:docMk/>
          <pc:sldMk cId="0" sldId="272"/>
        </pc:sldMkLst>
      </pc:sldChg>
      <pc:sldChg chg="del">
        <pc:chgData name="SLowe" userId="14f63aa8-146a-47eb-850a-2574a0abc8b0" providerId="ADAL" clId="{A70BCC33-78E0-4BF1-B714-0A16A669F2D2}" dt="2023-11-16T07:27:37.447" v="7" actId="47"/>
        <pc:sldMkLst>
          <pc:docMk/>
          <pc:sldMk cId="0" sldId="273"/>
        </pc:sldMkLst>
      </pc:sldChg>
      <pc:sldChg chg="del">
        <pc:chgData name="SLowe" userId="14f63aa8-146a-47eb-850a-2574a0abc8b0" providerId="ADAL" clId="{A70BCC33-78E0-4BF1-B714-0A16A669F2D2}" dt="2023-11-16T07:27:39.167" v="8" actId="47"/>
        <pc:sldMkLst>
          <pc:docMk/>
          <pc:sldMk cId="0" sldId="274"/>
        </pc:sldMkLst>
      </pc:sldChg>
      <pc:sldChg chg="del">
        <pc:chgData name="SLowe" userId="14f63aa8-146a-47eb-850a-2574a0abc8b0" providerId="ADAL" clId="{A70BCC33-78E0-4BF1-B714-0A16A669F2D2}" dt="2023-11-16T07:27:41.503" v="9" actId="47"/>
        <pc:sldMkLst>
          <pc:docMk/>
          <pc:sldMk cId="0" sldId="276"/>
        </pc:sldMkLst>
      </pc:sldChg>
      <pc:sldChg chg="del">
        <pc:chgData name="SLowe" userId="14f63aa8-146a-47eb-850a-2574a0abc8b0" providerId="ADAL" clId="{A70BCC33-78E0-4BF1-B714-0A16A669F2D2}" dt="2023-11-16T07:27:41.636" v="10" actId="47"/>
        <pc:sldMkLst>
          <pc:docMk/>
          <pc:sldMk cId="0" sldId="277"/>
        </pc:sldMkLst>
      </pc:sldChg>
      <pc:sldChg chg="ord">
        <pc:chgData name="SLowe" userId="14f63aa8-146a-47eb-850a-2574a0abc8b0" providerId="ADAL" clId="{A70BCC33-78E0-4BF1-B714-0A16A669F2D2}" dt="2023-11-16T07:27:56.136" v="12"/>
        <pc:sldMkLst>
          <pc:docMk/>
          <pc:sldMk cId="0" sldId="278"/>
        </pc:sldMkLst>
      </pc:sldChg>
      <pc:sldChg chg="addSp delSp modSp add del mod">
        <pc:chgData name="SLowe" userId="14f63aa8-146a-47eb-850a-2574a0abc8b0" providerId="ADAL" clId="{A70BCC33-78E0-4BF1-B714-0A16A669F2D2}" dt="2023-11-16T13:12:02.664" v="44"/>
        <pc:sldMkLst>
          <pc:docMk/>
          <pc:sldMk cId="2252992970" sldId="279"/>
        </pc:sldMkLst>
        <pc:spChg chg="add del mod">
          <ac:chgData name="SLowe" userId="14f63aa8-146a-47eb-850a-2574a0abc8b0" providerId="ADAL" clId="{A70BCC33-78E0-4BF1-B714-0A16A669F2D2}" dt="2023-11-16T13:11:48.354" v="31"/>
          <ac:spMkLst>
            <pc:docMk/>
            <pc:sldMk cId="2252992970" sldId="279"/>
            <ac:spMk id="3" creationId="{F7C024E5-BE6E-C43C-0788-8E682C527945}"/>
          </ac:spMkLst>
        </pc:spChg>
        <pc:spChg chg="add del mod">
          <ac:chgData name="SLowe" userId="14f63aa8-146a-47eb-850a-2574a0abc8b0" providerId="ADAL" clId="{A70BCC33-78E0-4BF1-B714-0A16A669F2D2}" dt="2023-11-16T13:12:02.664" v="44"/>
          <ac:spMkLst>
            <pc:docMk/>
            <pc:sldMk cId="2252992970" sldId="279"/>
            <ac:spMk id="4" creationId="{574B2C95-A29A-FE83-2158-C6B0811594D4}"/>
          </ac:spMkLst>
        </pc:spChg>
        <pc:picChg chg="mod modCrop">
          <ac:chgData name="SLowe" userId="14f63aa8-146a-47eb-850a-2574a0abc8b0" providerId="ADAL" clId="{A70BCC33-78E0-4BF1-B714-0A16A669F2D2}" dt="2023-11-16T13:11:42.070" v="28" actId="732"/>
          <ac:picMkLst>
            <pc:docMk/>
            <pc:sldMk cId="2252992970" sldId="279"/>
            <ac:picMk id="2" creationId="{00000000-0000-0000-0000-000000000000}"/>
          </ac:picMkLst>
        </pc:picChg>
      </pc:sldChg>
    </pc:docChg>
  </pc:docChgLst>
  <pc:docChgLst>
    <pc:chgData name="DWilliams" userId="e8a436d6-a511-48b4-859b-295628fa1f06" providerId="ADAL" clId="{3DFF6ECF-133F-4AE4-9885-E7BBEBABE936}"/>
    <pc:docChg chg="undo custSel modSld">
      <pc:chgData name="DWilliams" userId="e8a436d6-a511-48b4-859b-295628fa1f06" providerId="ADAL" clId="{3DFF6ECF-133F-4AE4-9885-E7BBEBABE936}" dt="2023-11-16T15:49:43.165" v="33" actId="478"/>
      <pc:docMkLst>
        <pc:docMk/>
      </pc:docMkLst>
      <pc:sldChg chg="addSp delSp modSp mod setBg setFolMasterObjs">
        <pc:chgData name="DWilliams" userId="e8a436d6-a511-48b4-859b-295628fa1f06" providerId="ADAL" clId="{3DFF6ECF-133F-4AE4-9885-E7BBEBABE936}" dt="2023-11-16T15:49:30.752" v="32" actId="14100"/>
        <pc:sldMkLst>
          <pc:docMk/>
          <pc:sldMk cId="0" sldId="266"/>
        </pc:sldMkLst>
        <pc:spChg chg="add del">
          <ac:chgData name="DWilliams" userId="e8a436d6-a511-48b4-859b-295628fa1f06" providerId="ADAL" clId="{3DFF6ECF-133F-4AE4-9885-E7BBEBABE936}" dt="2023-11-16T15:49:00.450" v="5" actId="26606"/>
          <ac:spMkLst>
            <pc:docMk/>
            <pc:sldMk cId="0" sldId="266"/>
            <ac:spMk id="9" creationId="{42A4FC2C-047E-45A5-965D-8E1E3BF09BC6}"/>
          </ac:spMkLst>
        </pc:spChg>
        <pc:picChg chg="del">
          <ac:chgData name="DWilliams" userId="e8a436d6-a511-48b4-859b-295628fa1f06" providerId="ADAL" clId="{3DFF6ECF-133F-4AE4-9885-E7BBEBABE936}" dt="2023-11-16T15:48:45.904" v="2" actId="478"/>
          <ac:picMkLst>
            <pc:docMk/>
            <pc:sldMk cId="0" sldId="266"/>
            <ac:picMk id="2" creationId="{00000000-0000-0000-0000-000000000000}"/>
          </ac:picMkLst>
        </pc:picChg>
        <pc:picChg chg="add mod">
          <ac:chgData name="DWilliams" userId="e8a436d6-a511-48b4-859b-295628fa1f06" providerId="ADAL" clId="{3DFF6ECF-133F-4AE4-9885-E7BBEBABE936}" dt="2023-11-16T15:49:30.752" v="32" actId="14100"/>
          <ac:picMkLst>
            <pc:docMk/>
            <pc:sldMk cId="0" sldId="266"/>
            <ac:picMk id="4" creationId="{9B0030B2-9F1E-102F-5E62-D216484C102E}"/>
          </ac:picMkLst>
        </pc:picChg>
      </pc:sldChg>
      <pc:sldChg chg="delSp mod">
        <pc:chgData name="DWilliams" userId="e8a436d6-a511-48b4-859b-295628fa1f06" providerId="ADAL" clId="{3DFF6ECF-133F-4AE4-9885-E7BBEBABE936}" dt="2023-11-16T15:49:43.165" v="33" actId="478"/>
        <pc:sldMkLst>
          <pc:docMk/>
          <pc:sldMk cId="0" sldId="270"/>
        </pc:sldMkLst>
        <pc:picChg chg="del">
          <ac:chgData name="DWilliams" userId="e8a436d6-a511-48b4-859b-295628fa1f06" providerId="ADAL" clId="{3DFF6ECF-133F-4AE4-9885-E7BBEBABE936}" dt="2023-11-16T15:49:43.165" v="33" actId="478"/>
          <ac:picMkLst>
            <pc:docMk/>
            <pc:sldMk cId="0" sldId="270"/>
            <ac:picMk id="2" creationId="{00000000-0000-0000-0000-000000000000}"/>
          </ac:picMkLst>
        </pc:picChg>
      </pc:sldChg>
      <pc:sldChg chg="modSp mod">
        <pc:chgData name="DWilliams" userId="e8a436d6-a511-48b4-859b-295628fa1f06" providerId="ADAL" clId="{3DFF6ECF-133F-4AE4-9885-E7BBEBABE936}" dt="2023-11-16T13:58:49.694" v="1" actId="1076"/>
        <pc:sldMkLst>
          <pc:docMk/>
          <pc:sldMk cId="0" sldId="278"/>
        </pc:sldMkLst>
        <pc:picChg chg="mod">
          <ac:chgData name="DWilliams" userId="e8a436d6-a511-48b4-859b-295628fa1f06" providerId="ADAL" clId="{3DFF6ECF-133F-4AE4-9885-E7BBEBABE936}" dt="2023-11-16T13:58:49.694" v="1" actId="1076"/>
          <ac:picMkLst>
            <pc:docMk/>
            <pc:sldMk cId="0" sldId="278"/>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b="55969"/>
          <a:stretch/>
        </p:blipFill>
        <p:spPr>
          <a:xfrm>
            <a:off x="38100" y="0"/>
            <a:ext cx="9144000" cy="3019653"/>
          </a:xfrm>
          <a:prstGeom prst="rect">
            <a:avLst/>
          </a:prstGeom>
        </p:spPr>
      </p:pic>
      <p:sp>
        <p:nvSpPr>
          <p:cNvPr id="3" name="TextBox 2">
            <a:extLst>
              <a:ext uri="{FF2B5EF4-FFF2-40B4-BE49-F238E27FC236}">
                <a16:creationId xmlns:a16="http://schemas.microsoft.com/office/drawing/2014/main" id="{EB6DF1E2-0D9A-3BF2-64DE-80A04E82C90D}"/>
              </a:ext>
            </a:extLst>
          </p:cNvPr>
          <p:cNvSpPr txBox="1"/>
          <p:nvPr/>
        </p:nvSpPr>
        <p:spPr>
          <a:xfrm>
            <a:off x="584791" y="3163185"/>
            <a:ext cx="8280104"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Drama is an exciting curriculum for all learners; enabling everyone to participate at their own level. It is not just about becoming an actor, it is designed to foster creativity, confidence and social skills such as interaction and communication. Drama at Idsall School provides a safe environment for students to explore or escape current life situations and experiences, whilst equipping them with knowledge and skills for life. Through practical activities, students will encounter and gain an appreciation of a variety of drama styles and practitioners and will consider the creative intentions of individual playwrights. Drama is an inclusive and yet challenging place to learn.</a:t>
            </a:r>
          </a:p>
          <a:p>
            <a:pPr algn="l"/>
            <a:endParaRPr lang="en-US" sz="1600">
              <a:solidFill>
                <a:srgbClr val="000000"/>
              </a:solidFill>
            </a:endParaRPr>
          </a:p>
          <a:p>
            <a:pPr algn="l"/>
            <a:r>
              <a:rPr lang="en-US" sz="1600">
                <a:solidFill>
                  <a:srgbClr val="000000"/>
                </a:solidFill>
              </a:rPr>
              <a:t>At the heart of our curriculum lie three Golden Threads:</a:t>
            </a:r>
          </a:p>
          <a:p>
            <a:pPr algn="l"/>
            <a:endParaRPr lang="en-US" sz="1600">
              <a:solidFill>
                <a:srgbClr val="000000"/>
              </a:solidFill>
            </a:endParaRPr>
          </a:p>
          <a:p>
            <a:pPr marL="342900" indent="-342900" algn="l">
              <a:buAutoNum type="arabicPeriod"/>
            </a:pPr>
            <a:r>
              <a:rPr lang="en-US" sz="1600">
                <a:solidFill>
                  <a:srgbClr val="000000"/>
                </a:solidFill>
              </a:rPr>
              <a:t>Performance Skills</a:t>
            </a:r>
          </a:p>
          <a:p>
            <a:pPr marL="342900" indent="-342900" algn="l">
              <a:buAutoNum type="arabicPeriod"/>
            </a:pPr>
            <a:r>
              <a:rPr lang="en-US" sz="1600">
                <a:solidFill>
                  <a:srgbClr val="000000"/>
                </a:solidFill>
              </a:rPr>
              <a:t>Key Social Skills</a:t>
            </a:r>
          </a:p>
          <a:p>
            <a:pPr marL="342900" indent="-342900" algn="l">
              <a:buAutoNum type="arabicPeriod"/>
            </a:pPr>
            <a:r>
              <a:rPr lang="en-US" sz="1600">
                <a:solidFill>
                  <a:srgbClr val="000000"/>
                </a:solidFill>
              </a:rPr>
              <a:t>Themes and Issues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373" y="-56902"/>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6264261" y="1139202"/>
              <a:ext cx="777875" cy="2245360"/>
            </a:xfrm>
            <a:custGeom>
              <a:avLst/>
              <a:gdLst/>
              <a:ahLst/>
              <a:cxnLst/>
              <a:rect l="l" t="t" r="r" b="b"/>
              <a:pathLst>
                <a:path w="777875" h="2245360">
                  <a:moveTo>
                    <a:pt x="863" y="0"/>
                  </a:moveTo>
                  <a:lnTo>
                    <a:pt x="39802" y="1644"/>
                  </a:lnTo>
                  <a:lnTo>
                    <a:pt x="78238" y="5989"/>
                  </a:lnTo>
                  <a:lnTo>
                    <a:pt x="116126" y="12971"/>
                  </a:lnTo>
                  <a:lnTo>
                    <a:pt x="153422" y="22525"/>
                  </a:lnTo>
                  <a:lnTo>
                    <a:pt x="190081" y="34586"/>
                  </a:lnTo>
                  <a:lnTo>
                    <a:pt x="226058" y="49089"/>
                  </a:lnTo>
                  <a:lnTo>
                    <a:pt x="261310" y="65970"/>
                  </a:lnTo>
                  <a:lnTo>
                    <a:pt x="295791" y="85164"/>
                  </a:lnTo>
                  <a:lnTo>
                    <a:pt x="329458" y="106607"/>
                  </a:lnTo>
                  <a:lnTo>
                    <a:pt x="362265" y="130234"/>
                  </a:lnTo>
                  <a:lnTo>
                    <a:pt x="394169" y="155981"/>
                  </a:lnTo>
                  <a:lnTo>
                    <a:pt x="425124" y="183782"/>
                  </a:lnTo>
                  <a:lnTo>
                    <a:pt x="455087" y="213574"/>
                  </a:lnTo>
                  <a:lnTo>
                    <a:pt x="484013" y="245291"/>
                  </a:lnTo>
                  <a:lnTo>
                    <a:pt x="511857" y="278869"/>
                  </a:lnTo>
                  <a:lnTo>
                    <a:pt x="538574" y="314243"/>
                  </a:lnTo>
                  <a:lnTo>
                    <a:pt x="564121" y="351349"/>
                  </a:lnTo>
                  <a:lnTo>
                    <a:pt x="588453" y="390123"/>
                  </a:lnTo>
                  <a:lnTo>
                    <a:pt x="611526" y="430498"/>
                  </a:lnTo>
                  <a:lnTo>
                    <a:pt x="633294" y="472412"/>
                  </a:lnTo>
                  <a:lnTo>
                    <a:pt x="653714" y="515799"/>
                  </a:lnTo>
                  <a:lnTo>
                    <a:pt x="672740" y="560594"/>
                  </a:lnTo>
                  <a:lnTo>
                    <a:pt x="690329" y="606734"/>
                  </a:lnTo>
                  <a:lnTo>
                    <a:pt x="706436" y="654153"/>
                  </a:lnTo>
                  <a:lnTo>
                    <a:pt x="721017" y="702787"/>
                  </a:lnTo>
                  <a:lnTo>
                    <a:pt x="734026" y="752571"/>
                  </a:lnTo>
                  <a:lnTo>
                    <a:pt x="745420" y="803440"/>
                  </a:lnTo>
                  <a:lnTo>
                    <a:pt x="755154" y="855331"/>
                  </a:lnTo>
                  <a:lnTo>
                    <a:pt x="763183" y="908177"/>
                  </a:lnTo>
                  <a:lnTo>
                    <a:pt x="769464" y="961916"/>
                  </a:lnTo>
                  <a:lnTo>
                    <a:pt x="773951" y="1016482"/>
                  </a:lnTo>
                  <a:lnTo>
                    <a:pt x="776600" y="1071810"/>
                  </a:lnTo>
                  <a:lnTo>
                    <a:pt x="777366" y="1127836"/>
                  </a:lnTo>
                  <a:lnTo>
                    <a:pt x="776236" y="1183515"/>
                  </a:lnTo>
                  <a:lnTo>
                    <a:pt x="773248" y="1238483"/>
                  </a:lnTo>
                  <a:lnTo>
                    <a:pt x="768449" y="1292677"/>
                  </a:lnTo>
                  <a:lnTo>
                    <a:pt x="761881" y="1346033"/>
                  </a:lnTo>
                  <a:lnTo>
                    <a:pt x="753589" y="1398489"/>
                  </a:lnTo>
                  <a:lnTo>
                    <a:pt x="743617" y="1449980"/>
                  </a:lnTo>
                  <a:lnTo>
                    <a:pt x="732008" y="1500444"/>
                  </a:lnTo>
                  <a:lnTo>
                    <a:pt x="718808" y="1549818"/>
                  </a:lnTo>
                  <a:lnTo>
                    <a:pt x="704059" y="1598038"/>
                  </a:lnTo>
                  <a:lnTo>
                    <a:pt x="687805" y="1645041"/>
                  </a:lnTo>
                  <a:lnTo>
                    <a:pt x="670092" y="1690764"/>
                  </a:lnTo>
                  <a:lnTo>
                    <a:pt x="650962" y="1735143"/>
                  </a:lnTo>
                  <a:lnTo>
                    <a:pt x="630460" y="1778116"/>
                  </a:lnTo>
                  <a:lnTo>
                    <a:pt x="608630" y="1819619"/>
                  </a:lnTo>
                  <a:lnTo>
                    <a:pt x="585515" y="1859589"/>
                  </a:lnTo>
                  <a:lnTo>
                    <a:pt x="561160" y="1897963"/>
                  </a:lnTo>
                  <a:lnTo>
                    <a:pt x="535609" y="1934677"/>
                  </a:lnTo>
                  <a:lnTo>
                    <a:pt x="508906" y="1969668"/>
                  </a:lnTo>
                  <a:lnTo>
                    <a:pt x="481094" y="2002874"/>
                  </a:lnTo>
                  <a:lnTo>
                    <a:pt x="452218" y="2034230"/>
                  </a:lnTo>
                  <a:lnTo>
                    <a:pt x="422322" y="2063674"/>
                  </a:lnTo>
                  <a:lnTo>
                    <a:pt x="391449" y="2091143"/>
                  </a:lnTo>
                  <a:lnTo>
                    <a:pt x="359644" y="2116573"/>
                  </a:lnTo>
                  <a:lnTo>
                    <a:pt x="326951" y="2139900"/>
                  </a:lnTo>
                  <a:lnTo>
                    <a:pt x="293414" y="2161063"/>
                  </a:lnTo>
                  <a:lnTo>
                    <a:pt x="259076" y="2179997"/>
                  </a:lnTo>
                  <a:lnTo>
                    <a:pt x="223982" y="2196639"/>
                  </a:lnTo>
                  <a:lnTo>
                    <a:pt x="188176" y="2210926"/>
                  </a:lnTo>
                  <a:lnTo>
                    <a:pt x="151701" y="2222795"/>
                  </a:lnTo>
                  <a:lnTo>
                    <a:pt x="114602" y="2232183"/>
                  </a:lnTo>
                  <a:lnTo>
                    <a:pt x="76923" y="2239026"/>
                  </a:lnTo>
                  <a:lnTo>
                    <a:pt x="38707" y="2243262"/>
                  </a:lnTo>
                  <a:lnTo>
                    <a:pt x="0" y="2244826"/>
                  </a:lnTo>
                </a:path>
              </a:pathLst>
            </a:custGeom>
            <a:ln w="635000">
              <a:solidFill>
                <a:srgbClr val="353535"/>
              </a:solidFill>
            </a:ln>
          </p:spPr>
          <p:txBody>
            <a:bodyPr wrap="square" lIns="0" tIns="0" rIns="0" bIns="0" rtlCol="0"/>
            <a:lstStyle/>
            <a:p>
              <a:endParaRPr/>
            </a:p>
          </p:txBody>
        </p:sp>
        <p:sp>
          <p:nvSpPr>
            <p:cNvPr id="5" name="object 5"/>
            <p:cNvSpPr/>
            <p:nvPr/>
          </p:nvSpPr>
          <p:spPr>
            <a:xfrm>
              <a:off x="1983496" y="3384054"/>
              <a:ext cx="778510" cy="2246630"/>
            </a:xfrm>
            <a:custGeom>
              <a:avLst/>
              <a:gdLst/>
              <a:ahLst/>
              <a:cxnLst/>
              <a:rect l="l" t="t" r="r" b="b"/>
              <a:pathLst>
                <a:path w="778510" h="2246629">
                  <a:moveTo>
                    <a:pt x="777265" y="2246350"/>
                  </a:moveTo>
                  <a:lnTo>
                    <a:pt x="738288" y="2244705"/>
                  </a:lnTo>
                  <a:lnTo>
                    <a:pt x="699815" y="2240356"/>
                  </a:lnTo>
                  <a:lnTo>
                    <a:pt x="661890" y="2233370"/>
                  </a:lnTo>
                  <a:lnTo>
                    <a:pt x="624558" y="2223810"/>
                  </a:lnTo>
                  <a:lnTo>
                    <a:pt x="587863" y="2211741"/>
                  </a:lnTo>
                  <a:lnTo>
                    <a:pt x="551851" y="2197228"/>
                  </a:lnTo>
                  <a:lnTo>
                    <a:pt x="516564" y="2180336"/>
                  </a:lnTo>
                  <a:lnTo>
                    <a:pt x="482049" y="2161129"/>
                  </a:lnTo>
                  <a:lnTo>
                    <a:pt x="448350" y="2139671"/>
                  </a:lnTo>
                  <a:lnTo>
                    <a:pt x="415510" y="2116028"/>
                  </a:lnTo>
                  <a:lnTo>
                    <a:pt x="383575" y="2090264"/>
                  </a:lnTo>
                  <a:lnTo>
                    <a:pt x="352589" y="2062444"/>
                  </a:lnTo>
                  <a:lnTo>
                    <a:pt x="322597" y="2032633"/>
                  </a:lnTo>
                  <a:lnTo>
                    <a:pt x="293643" y="2000894"/>
                  </a:lnTo>
                  <a:lnTo>
                    <a:pt x="265772" y="1967293"/>
                  </a:lnTo>
                  <a:lnTo>
                    <a:pt x="239028" y="1931895"/>
                  </a:lnTo>
                  <a:lnTo>
                    <a:pt x="213456" y="1894764"/>
                  </a:lnTo>
                  <a:lnTo>
                    <a:pt x="189100" y="1855964"/>
                  </a:lnTo>
                  <a:lnTo>
                    <a:pt x="166005" y="1815561"/>
                  </a:lnTo>
                  <a:lnTo>
                    <a:pt x="144215" y="1773619"/>
                  </a:lnTo>
                  <a:lnTo>
                    <a:pt x="123776" y="1730203"/>
                  </a:lnTo>
                  <a:lnTo>
                    <a:pt x="104730" y="1685377"/>
                  </a:lnTo>
                  <a:lnTo>
                    <a:pt x="87124" y="1639206"/>
                  </a:lnTo>
                  <a:lnTo>
                    <a:pt x="71001" y="1591755"/>
                  </a:lnTo>
                  <a:lnTo>
                    <a:pt x="56406" y="1543088"/>
                  </a:lnTo>
                  <a:lnTo>
                    <a:pt x="43384" y="1493271"/>
                  </a:lnTo>
                  <a:lnTo>
                    <a:pt x="31979" y="1442367"/>
                  </a:lnTo>
                  <a:lnTo>
                    <a:pt x="22235" y="1390441"/>
                  </a:lnTo>
                  <a:lnTo>
                    <a:pt x="14197" y="1337559"/>
                  </a:lnTo>
                  <a:lnTo>
                    <a:pt x="7911" y="1283784"/>
                  </a:lnTo>
                  <a:lnTo>
                    <a:pt x="3419" y="1229181"/>
                  </a:lnTo>
                  <a:lnTo>
                    <a:pt x="767" y="1173816"/>
                  </a:lnTo>
                  <a:lnTo>
                    <a:pt x="0" y="1117752"/>
                  </a:lnTo>
                  <a:lnTo>
                    <a:pt x="1131" y="1062035"/>
                  </a:lnTo>
                  <a:lnTo>
                    <a:pt x="4121" y="1007029"/>
                  </a:lnTo>
                  <a:lnTo>
                    <a:pt x="8925" y="952798"/>
                  </a:lnTo>
                  <a:lnTo>
                    <a:pt x="15500" y="899406"/>
                  </a:lnTo>
                  <a:lnTo>
                    <a:pt x="23800" y="846914"/>
                  </a:lnTo>
                  <a:lnTo>
                    <a:pt x="33781" y="795388"/>
                  </a:lnTo>
                  <a:lnTo>
                    <a:pt x="45401" y="744889"/>
                  </a:lnTo>
                  <a:lnTo>
                    <a:pt x="58615" y="695482"/>
                  </a:lnTo>
                  <a:lnTo>
                    <a:pt x="73378" y="647229"/>
                  </a:lnTo>
                  <a:lnTo>
                    <a:pt x="89648" y="600194"/>
                  </a:lnTo>
                  <a:lnTo>
                    <a:pt x="107378" y="554440"/>
                  </a:lnTo>
                  <a:lnTo>
                    <a:pt x="126527" y="510030"/>
                  </a:lnTo>
                  <a:lnTo>
                    <a:pt x="147049" y="467028"/>
                  </a:lnTo>
                  <a:lnTo>
                    <a:pt x="168901" y="425497"/>
                  </a:lnTo>
                  <a:lnTo>
                    <a:pt x="192038" y="385499"/>
                  </a:lnTo>
                  <a:lnTo>
                    <a:pt x="216417" y="347100"/>
                  </a:lnTo>
                  <a:lnTo>
                    <a:pt x="241993" y="310360"/>
                  </a:lnTo>
                  <a:lnTo>
                    <a:pt x="268723" y="275345"/>
                  </a:lnTo>
                  <a:lnTo>
                    <a:pt x="296562" y="242116"/>
                  </a:lnTo>
                  <a:lnTo>
                    <a:pt x="325466" y="210739"/>
                  </a:lnTo>
                  <a:lnTo>
                    <a:pt x="355392" y="181274"/>
                  </a:lnTo>
                  <a:lnTo>
                    <a:pt x="386295" y="153787"/>
                  </a:lnTo>
                  <a:lnTo>
                    <a:pt x="418131" y="128340"/>
                  </a:lnTo>
                  <a:lnTo>
                    <a:pt x="450856" y="104996"/>
                  </a:lnTo>
                  <a:lnTo>
                    <a:pt x="484427" y="83820"/>
                  </a:lnTo>
                  <a:lnTo>
                    <a:pt x="518798" y="64873"/>
                  </a:lnTo>
                  <a:lnTo>
                    <a:pt x="553926" y="48219"/>
                  </a:lnTo>
                  <a:lnTo>
                    <a:pt x="589768" y="33922"/>
                  </a:lnTo>
                  <a:lnTo>
                    <a:pt x="626278" y="22045"/>
                  </a:lnTo>
                  <a:lnTo>
                    <a:pt x="663414" y="12651"/>
                  </a:lnTo>
                  <a:lnTo>
                    <a:pt x="701130" y="5803"/>
                  </a:lnTo>
                  <a:lnTo>
                    <a:pt x="739383" y="1565"/>
                  </a:lnTo>
                  <a:lnTo>
                    <a:pt x="778129" y="0"/>
                  </a:lnTo>
                </a:path>
              </a:pathLst>
            </a:custGeom>
            <a:ln w="634999">
              <a:solidFill>
                <a:srgbClr val="353535"/>
              </a:solidFill>
            </a:ln>
          </p:spPr>
          <p:txBody>
            <a:bodyPr wrap="square" lIns="0" tIns="0" rIns="0" bIns="0" rtlCol="0"/>
            <a:lstStyle/>
            <a:p>
              <a:endParaRPr/>
            </a:p>
          </p:txBody>
        </p:sp>
        <p:sp>
          <p:nvSpPr>
            <p:cNvPr id="6" name="object 6"/>
            <p:cNvSpPr/>
            <p:nvPr/>
          </p:nvSpPr>
          <p:spPr>
            <a:xfrm>
              <a:off x="2725673" y="3066547"/>
              <a:ext cx="3575685" cy="635000"/>
            </a:xfrm>
            <a:custGeom>
              <a:avLst/>
              <a:gdLst/>
              <a:ahLst/>
              <a:cxnLst/>
              <a:rect l="l" t="t" r="r" b="b"/>
              <a:pathLst>
                <a:path w="3575685" h="635000">
                  <a:moveTo>
                    <a:pt x="0" y="635000"/>
                  </a:moveTo>
                  <a:lnTo>
                    <a:pt x="3575659" y="635000"/>
                  </a:lnTo>
                  <a:lnTo>
                    <a:pt x="3575659" y="0"/>
                  </a:lnTo>
                  <a:lnTo>
                    <a:pt x="0" y="0"/>
                  </a:lnTo>
                  <a:lnTo>
                    <a:pt x="0" y="635000"/>
                  </a:lnTo>
                  <a:close/>
                </a:path>
              </a:pathLst>
            </a:custGeom>
            <a:solidFill>
              <a:srgbClr val="353535"/>
            </a:solidFill>
          </p:spPr>
          <p:txBody>
            <a:bodyPr wrap="square" lIns="0" tIns="0" rIns="0" bIns="0" rtlCol="0"/>
            <a:lstStyle/>
            <a:p>
              <a:endParaRPr/>
            </a:p>
          </p:txBody>
        </p:sp>
        <p:sp>
          <p:nvSpPr>
            <p:cNvPr id="7" name="object 7"/>
            <p:cNvSpPr/>
            <p:nvPr/>
          </p:nvSpPr>
          <p:spPr>
            <a:xfrm>
              <a:off x="290322" y="821689"/>
              <a:ext cx="8515350" cy="5126355"/>
            </a:xfrm>
            <a:custGeom>
              <a:avLst/>
              <a:gdLst/>
              <a:ahLst/>
              <a:cxnLst/>
              <a:rect l="l" t="t" r="r" b="b"/>
              <a:pathLst>
                <a:path w="8515350" h="5126355">
                  <a:moveTo>
                    <a:pt x="6044793" y="0"/>
                  </a:moveTo>
                  <a:lnTo>
                    <a:pt x="0" y="0"/>
                  </a:lnTo>
                  <a:lnTo>
                    <a:pt x="0" y="635000"/>
                  </a:lnTo>
                  <a:lnTo>
                    <a:pt x="6044793" y="635000"/>
                  </a:lnTo>
                  <a:lnTo>
                    <a:pt x="6044793" y="0"/>
                  </a:lnTo>
                  <a:close/>
                </a:path>
                <a:path w="8515350" h="5126355">
                  <a:moveTo>
                    <a:pt x="8515198" y="4491228"/>
                  </a:moveTo>
                  <a:lnTo>
                    <a:pt x="2470404" y="4491228"/>
                  </a:lnTo>
                  <a:lnTo>
                    <a:pt x="2470404" y="5126228"/>
                  </a:lnTo>
                  <a:lnTo>
                    <a:pt x="8515198" y="5126228"/>
                  </a:lnTo>
                  <a:lnTo>
                    <a:pt x="8515198" y="4491228"/>
                  </a:lnTo>
                  <a:close/>
                </a:path>
              </a:pathLst>
            </a:custGeom>
            <a:solidFill>
              <a:srgbClr val="353535"/>
            </a:solidFill>
          </p:spPr>
          <p:txBody>
            <a:bodyPr wrap="square" lIns="0" tIns="0" rIns="0" bIns="0" rtlCol="0"/>
            <a:lstStyle/>
            <a:p>
              <a:endParaRPr/>
            </a:p>
          </p:txBody>
        </p:sp>
        <p:sp>
          <p:nvSpPr>
            <p:cNvPr id="8" name="object 8"/>
            <p:cNvSpPr/>
            <p:nvPr/>
          </p:nvSpPr>
          <p:spPr>
            <a:xfrm>
              <a:off x="6264261" y="1139202"/>
              <a:ext cx="777875" cy="2245360"/>
            </a:xfrm>
            <a:custGeom>
              <a:avLst/>
              <a:gdLst/>
              <a:ahLst/>
              <a:cxnLst/>
              <a:rect l="l" t="t" r="r" b="b"/>
              <a:pathLst>
                <a:path w="777875" h="2245360">
                  <a:moveTo>
                    <a:pt x="863" y="0"/>
                  </a:moveTo>
                  <a:lnTo>
                    <a:pt x="39802" y="1644"/>
                  </a:lnTo>
                  <a:lnTo>
                    <a:pt x="78238" y="5989"/>
                  </a:lnTo>
                  <a:lnTo>
                    <a:pt x="116126" y="12971"/>
                  </a:lnTo>
                  <a:lnTo>
                    <a:pt x="153422" y="22525"/>
                  </a:lnTo>
                  <a:lnTo>
                    <a:pt x="190081" y="34586"/>
                  </a:lnTo>
                  <a:lnTo>
                    <a:pt x="226058" y="49089"/>
                  </a:lnTo>
                  <a:lnTo>
                    <a:pt x="261310" y="65970"/>
                  </a:lnTo>
                  <a:lnTo>
                    <a:pt x="295791" y="85164"/>
                  </a:lnTo>
                  <a:lnTo>
                    <a:pt x="329458" y="106607"/>
                  </a:lnTo>
                  <a:lnTo>
                    <a:pt x="362265" y="130234"/>
                  </a:lnTo>
                  <a:lnTo>
                    <a:pt x="394169" y="155981"/>
                  </a:lnTo>
                  <a:lnTo>
                    <a:pt x="425124" y="183782"/>
                  </a:lnTo>
                  <a:lnTo>
                    <a:pt x="455087" y="213574"/>
                  </a:lnTo>
                  <a:lnTo>
                    <a:pt x="484013" y="245291"/>
                  </a:lnTo>
                  <a:lnTo>
                    <a:pt x="511857" y="278869"/>
                  </a:lnTo>
                  <a:lnTo>
                    <a:pt x="538574" y="314243"/>
                  </a:lnTo>
                  <a:lnTo>
                    <a:pt x="564121" y="351349"/>
                  </a:lnTo>
                  <a:lnTo>
                    <a:pt x="588453" y="390123"/>
                  </a:lnTo>
                  <a:lnTo>
                    <a:pt x="611526" y="430498"/>
                  </a:lnTo>
                  <a:lnTo>
                    <a:pt x="633294" y="472412"/>
                  </a:lnTo>
                  <a:lnTo>
                    <a:pt x="653714" y="515799"/>
                  </a:lnTo>
                  <a:lnTo>
                    <a:pt x="672740" y="560594"/>
                  </a:lnTo>
                  <a:lnTo>
                    <a:pt x="690329" y="606734"/>
                  </a:lnTo>
                  <a:lnTo>
                    <a:pt x="706436" y="654153"/>
                  </a:lnTo>
                  <a:lnTo>
                    <a:pt x="721017" y="702787"/>
                  </a:lnTo>
                  <a:lnTo>
                    <a:pt x="734026" y="752571"/>
                  </a:lnTo>
                  <a:lnTo>
                    <a:pt x="745420" y="803440"/>
                  </a:lnTo>
                  <a:lnTo>
                    <a:pt x="755154" y="855331"/>
                  </a:lnTo>
                  <a:lnTo>
                    <a:pt x="763183" y="908177"/>
                  </a:lnTo>
                  <a:lnTo>
                    <a:pt x="769464" y="961916"/>
                  </a:lnTo>
                  <a:lnTo>
                    <a:pt x="773951" y="1016482"/>
                  </a:lnTo>
                  <a:lnTo>
                    <a:pt x="776600" y="1071810"/>
                  </a:lnTo>
                  <a:lnTo>
                    <a:pt x="777366" y="1127836"/>
                  </a:lnTo>
                  <a:lnTo>
                    <a:pt x="776236" y="1183515"/>
                  </a:lnTo>
                  <a:lnTo>
                    <a:pt x="773248" y="1238483"/>
                  </a:lnTo>
                  <a:lnTo>
                    <a:pt x="768449" y="1292677"/>
                  </a:lnTo>
                  <a:lnTo>
                    <a:pt x="761881" y="1346033"/>
                  </a:lnTo>
                  <a:lnTo>
                    <a:pt x="753589" y="1398489"/>
                  </a:lnTo>
                  <a:lnTo>
                    <a:pt x="743617" y="1449980"/>
                  </a:lnTo>
                  <a:lnTo>
                    <a:pt x="732008" y="1500444"/>
                  </a:lnTo>
                  <a:lnTo>
                    <a:pt x="718808" y="1549818"/>
                  </a:lnTo>
                  <a:lnTo>
                    <a:pt x="704059" y="1598038"/>
                  </a:lnTo>
                  <a:lnTo>
                    <a:pt x="687805" y="1645041"/>
                  </a:lnTo>
                  <a:lnTo>
                    <a:pt x="670092" y="1690764"/>
                  </a:lnTo>
                  <a:lnTo>
                    <a:pt x="650962" y="1735143"/>
                  </a:lnTo>
                  <a:lnTo>
                    <a:pt x="630460" y="1778116"/>
                  </a:lnTo>
                  <a:lnTo>
                    <a:pt x="608630" y="1819619"/>
                  </a:lnTo>
                  <a:lnTo>
                    <a:pt x="585515" y="1859589"/>
                  </a:lnTo>
                  <a:lnTo>
                    <a:pt x="561160" y="1897963"/>
                  </a:lnTo>
                  <a:lnTo>
                    <a:pt x="535609" y="1934677"/>
                  </a:lnTo>
                  <a:lnTo>
                    <a:pt x="508906" y="1969668"/>
                  </a:lnTo>
                  <a:lnTo>
                    <a:pt x="481094" y="2002874"/>
                  </a:lnTo>
                  <a:lnTo>
                    <a:pt x="452218" y="2034230"/>
                  </a:lnTo>
                  <a:lnTo>
                    <a:pt x="422322" y="2063674"/>
                  </a:lnTo>
                  <a:lnTo>
                    <a:pt x="391449" y="2091143"/>
                  </a:lnTo>
                  <a:lnTo>
                    <a:pt x="359644" y="2116573"/>
                  </a:lnTo>
                  <a:lnTo>
                    <a:pt x="326951" y="2139900"/>
                  </a:lnTo>
                  <a:lnTo>
                    <a:pt x="293414" y="2161063"/>
                  </a:lnTo>
                  <a:lnTo>
                    <a:pt x="259076" y="2179997"/>
                  </a:lnTo>
                  <a:lnTo>
                    <a:pt x="223982" y="2196639"/>
                  </a:lnTo>
                  <a:lnTo>
                    <a:pt x="188176" y="2210926"/>
                  </a:lnTo>
                  <a:lnTo>
                    <a:pt x="151701" y="2222795"/>
                  </a:lnTo>
                  <a:lnTo>
                    <a:pt x="114602" y="2232183"/>
                  </a:lnTo>
                  <a:lnTo>
                    <a:pt x="76923" y="2239026"/>
                  </a:lnTo>
                  <a:lnTo>
                    <a:pt x="38707" y="2243262"/>
                  </a:lnTo>
                  <a:lnTo>
                    <a:pt x="0" y="2244826"/>
                  </a:lnTo>
                </a:path>
              </a:pathLst>
            </a:custGeom>
            <a:ln w="47625">
              <a:solidFill>
                <a:srgbClr val="FFFFFF"/>
              </a:solidFill>
              <a:prstDash val="sysDash"/>
            </a:ln>
          </p:spPr>
          <p:txBody>
            <a:bodyPr wrap="square" lIns="0" tIns="0" rIns="0" bIns="0" rtlCol="0"/>
            <a:lstStyle/>
            <a:p>
              <a:endParaRPr/>
            </a:p>
          </p:txBody>
        </p:sp>
        <p:sp>
          <p:nvSpPr>
            <p:cNvPr id="9" name="object 9"/>
            <p:cNvSpPr/>
            <p:nvPr/>
          </p:nvSpPr>
          <p:spPr>
            <a:xfrm>
              <a:off x="1893580" y="3384054"/>
              <a:ext cx="777875" cy="2246630"/>
            </a:xfrm>
            <a:custGeom>
              <a:avLst/>
              <a:gdLst/>
              <a:ahLst/>
              <a:cxnLst/>
              <a:rect l="l" t="t" r="r" b="b"/>
              <a:pathLst>
                <a:path w="777875" h="2246629">
                  <a:moveTo>
                    <a:pt x="776503" y="2246350"/>
                  </a:moveTo>
                  <a:lnTo>
                    <a:pt x="737564" y="2244705"/>
                  </a:lnTo>
                  <a:lnTo>
                    <a:pt x="699128" y="2240356"/>
                  </a:lnTo>
                  <a:lnTo>
                    <a:pt x="661240" y="2233370"/>
                  </a:lnTo>
                  <a:lnTo>
                    <a:pt x="623944" y="2223810"/>
                  </a:lnTo>
                  <a:lnTo>
                    <a:pt x="587285" y="2211741"/>
                  </a:lnTo>
                  <a:lnTo>
                    <a:pt x="551308" y="2197228"/>
                  </a:lnTo>
                  <a:lnTo>
                    <a:pt x="516056" y="2180336"/>
                  </a:lnTo>
                  <a:lnTo>
                    <a:pt x="481575" y="2161128"/>
                  </a:lnTo>
                  <a:lnTo>
                    <a:pt x="447908" y="2139671"/>
                  </a:lnTo>
                  <a:lnTo>
                    <a:pt x="415101" y="2116028"/>
                  </a:lnTo>
                  <a:lnTo>
                    <a:pt x="383197" y="2090264"/>
                  </a:lnTo>
                  <a:lnTo>
                    <a:pt x="352242" y="2062444"/>
                  </a:lnTo>
                  <a:lnTo>
                    <a:pt x="322279" y="2032632"/>
                  </a:lnTo>
                  <a:lnTo>
                    <a:pt x="293353" y="2000893"/>
                  </a:lnTo>
                  <a:lnTo>
                    <a:pt x="265509" y="1967292"/>
                  </a:lnTo>
                  <a:lnTo>
                    <a:pt x="238792" y="1931893"/>
                  </a:lnTo>
                  <a:lnTo>
                    <a:pt x="213245" y="1894762"/>
                  </a:lnTo>
                  <a:lnTo>
                    <a:pt x="188913" y="1855962"/>
                  </a:lnTo>
                  <a:lnTo>
                    <a:pt x="165840" y="1815559"/>
                  </a:lnTo>
                  <a:lnTo>
                    <a:pt x="144072" y="1773616"/>
                  </a:lnTo>
                  <a:lnTo>
                    <a:pt x="123652" y="1730200"/>
                  </a:lnTo>
                  <a:lnTo>
                    <a:pt x="104626" y="1685373"/>
                  </a:lnTo>
                  <a:lnTo>
                    <a:pt x="87037" y="1639202"/>
                  </a:lnTo>
                  <a:lnTo>
                    <a:pt x="70930" y="1591750"/>
                  </a:lnTo>
                  <a:lnTo>
                    <a:pt x="56349" y="1543083"/>
                  </a:lnTo>
                  <a:lnTo>
                    <a:pt x="43340" y="1493265"/>
                  </a:lnTo>
                  <a:lnTo>
                    <a:pt x="31946" y="1442360"/>
                  </a:lnTo>
                  <a:lnTo>
                    <a:pt x="22212" y="1390433"/>
                  </a:lnTo>
                  <a:lnTo>
                    <a:pt x="14183" y="1337550"/>
                  </a:lnTo>
                  <a:lnTo>
                    <a:pt x="7902" y="1283774"/>
                  </a:lnTo>
                  <a:lnTo>
                    <a:pt x="3415" y="1229171"/>
                  </a:lnTo>
                  <a:lnTo>
                    <a:pt x="766" y="1173804"/>
                  </a:lnTo>
                  <a:lnTo>
                    <a:pt x="0" y="1117739"/>
                  </a:lnTo>
                  <a:lnTo>
                    <a:pt x="1130" y="1062023"/>
                  </a:lnTo>
                  <a:lnTo>
                    <a:pt x="4118" y="1007018"/>
                  </a:lnTo>
                  <a:lnTo>
                    <a:pt x="8917" y="952789"/>
                  </a:lnTo>
                  <a:lnTo>
                    <a:pt x="15485" y="899397"/>
                  </a:lnTo>
                  <a:lnTo>
                    <a:pt x="23777" y="846907"/>
                  </a:lnTo>
                  <a:lnTo>
                    <a:pt x="33749" y="795381"/>
                  </a:lnTo>
                  <a:lnTo>
                    <a:pt x="45358" y="744883"/>
                  </a:lnTo>
                  <a:lnTo>
                    <a:pt x="58558" y="695477"/>
                  </a:lnTo>
                  <a:lnTo>
                    <a:pt x="73307" y="647224"/>
                  </a:lnTo>
                  <a:lnTo>
                    <a:pt x="89561" y="600190"/>
                  </a:lnTo>
                  <a:lnTo>
                    <a:pt x="107274" y="554436"/>
                  </a:lnTo>
                  <a:lnTo>
                    <a:pt x="126404" y="510027"/>
                  </a:lnTo>
                  <a:lnTo>
                    <a:pt x="146906" y="467025"/>
                  </a:lnTo>
                  <a:lnTo>
                    <a:pt x="168736" y="425494"/>
                  </a:lnTo>
                  <a:lnTo>
                    <a:pt x="191851" y="385497"/>
                  </a:lnTo>
                  <a:lnTo>
                    <a:pt x="216206" y="347098"/>
                  </a:lnTo>
                  <a:lnTo>
                    <a:pt x="241757" y="310359"/>
                  </a:lnTo>
                  <a:lnTo>
                    <a:pt x="268460" y="275344"/>
                  </a:lnTo>
                  <a:lnTo>
                    <a:pt x="296272" y="242115"/>
                  </a:lnTo>
                  <a:lnTo>
                    <a:pt x="325148" y="210738"/>
                  </a:lnTo>
                  <a:lnTo>
                    <a:pt x="355044" y="181274"/>
                  </a:lnTo>
                  <a:lnTo>
                    <a:pt x="385917" y="153787"/>
                  </a:lnTo>
                  <a:lnTo>
                    <a:pt x="417722" y="128340"/>
                  </a:lnTo>
                  <a:lnTo>
                    <a:pt x="450415" y="104996"/>
                  </a:lnTo>
                  <a:lnTo>
                    <a:pt x="483952" y="83819"/>
                  </a:lnTo>
                  <a:lnTo>
                    <a:pt x="518290" y="64873"/>
                  </a:lnTo>
                  <a:lnTo>
                    <a:pt x="553384" y="48219"/>
                  </a:lnTo>
                  <a:lnTo>
                    <a:pt x="589190" y="33922"/>
                  </a:lnTo>
                  <a:lnTo>
                    <a:pt x="625665" y="22045"/>
                  </a:lnTo>
                  <a:lnTo>
                    <a:pt x="662764" y="12651"/>
                  </a:lnTo>
                  <a:lnTo>
                    <a:pt x="700443" y="5803"/>
                  </a:lnTo>
                  <a:lnTo>
                    <a:pt x="738659" y="1565"/>
                  </a:lnTo>
                  <a:lnTo>
                    <a:pt x="777366" y="0"/>
                  </a:lnTo>
                </a:path>
              </a:pathLst>
            </a:custGeom>
            <a:ln w="47624">
              <a:solidFill>
                <a:srgbClr val="FFFFFF"/>
              </a:solidFill>
              <a:prstDash val="sysDash"/>
            </a:ln>
          </p:spPr>
          <p:txBody>
            <a:bodyPr wrap="square" lIns="0" tIns="0" rIns="0" bIns="0" rtlCol="0"/>
            <a:lstStyle/>
            <a:p>
              <a:endParaRPr/>
            </a:p>
          </p:txBody>
        </p:sp>
        <p:sp>
          <p:nvSpPr>
            <p:cNvPr id="10" name="object 10"/>
            <p:cNvSpPr/>
            <p:nvPr/>
          </p:nvSpPr>
          <p:spPr>
            <a:xfrm>
              <a:off x="2725673" y="3384040"/>
              <a:ext cx="3538854" cy="635"/>
            </a:xfrm>
            <a:custGeom>
              <a:avLst/>
              <a:gdLst/>
              <a:ahLst/>
              <a:cxnLst/>
              <a:rect l="l" t="t" r="r" b="b"/>
              <a:pathLst>
                <a:path w="3538854" h="635">
                  <a:moveTo>
                    <a:pt x="0" y="12"/>
                  </a:moveTo>
                  <a:lnTo>
                    <a:pt x="3538613" y="0"/>
                  </a:lnTo>
                </a:path>
              </a:pathLst>
            </a:custGeom>
            <a:ln w="47625">
              <a:solidFill>
                <a:srgbClr val="FFFFFF"/>
              </a:solidFill>
              <a:prstDash val="sysDash"/>
            </a:ln>
          </p:spPr>
          <p:txBody>
            <a:bodyPr wrap="square" lIns="0" tIns="0" rIns="0" bIns="0" rtlCol="0"/>
            <a:lstStyle/>
            <a:p>
              <a:endParaRPr/>
            </a:p>
          </p:txBody>
        </p:sp>
        <p:sp>
          <p:nvSpPr>
            <p:cNvPr id="11" name="object 11"/>
            <p:cNvSpPr/>
            <p:nvPr/>
          </p:nvSpPr>
          <p:spPr>
            <a:xfrm>
              <a:off x="2760726" y="5630417"/>
              <a:ext cx="5955030" cy="0"/>
            </a:xfrm>
            <a:custGeom>
              <a:avLst/>
              <a:gdLst/>
              <a:ahLst/>
              <a:cxnLst/>
              <a:rect l="l" t="t" r="r" b="b"/>
              <a:pathLst>
                <a:path w="5955030">
                  <a:moveTo>
                    <a:pt x="0" y="0"/>
                  </a:moveTo>
                  <a:lnTo>
                    <a:pt x="5954699" y="0"/>
                  </a:lnTo>
                </a:path>
              </a:pathLst>
            </a:custGeom>
            <a:ln w="47625">
              <a:solidFill>
                <a:srgbClr val="FFFFFF"/>
              </a:solidFill>
              <a:prstDash val="sysDash"/>
            </a:ln>
          </p:spPr>
          <p:txBody>
            <a:bodyPr wrap="square" lIns="0" tIns="0" rIns="0" bIns="0" rtlCol="0"/>
            <a:lstStyle/>
            <a:p>
              <a:endParaRPr/>
            </a:p>
          </p:txBody>
        </p:sp>
        <p:sp>
          <p:nvSpPr>
            <p:cNvPr id="12" name="object 12"/>
            <p:cNvSpPr/>
            <p:nvPr/>
          </p:nvSpPr>
          <p:spPr>
            <a:xfrm>
              <a:off x="290322" y="1139189"/>
              <a:ext cx="5847080" cy="0"/>
            </a:xfrm>
            <a:custGeom>
              <a:avLst/>
              <a:gdLst/>
              <a:ahLst/>
              <a:cxnLst/>
              <a:rect l="l" t="t" r="r" b="b"/>
              <a:pathLst>
                <a:path w="5847080">
                  <a:moveTo>
                    <a:pt x="0" y="0"/>
                  </a:moveTo>
                  <a:lnTo>
                    <a:pt x="5847041" y="0"/>
                  </a:lnTo>
                </a:path>
              </a:pathLst>
            </a:custGeom>
            <a:ln w="47625">
              <a:solidFill>
                <a:srgbClr val="FFFFFF"/>
              </a:solidFill>
              <a:prstDash val="sysDash"/>
            </a:ln>
          </p:spPr>
          <p:txBody>
            <a:bodyPr wrap="square" lIns="0" tIns="0" rIns="0" bIns="0" rtlCol="0"/>
            <a:lstStyle/>
            <a:p>
              <a:endParaRPr/>
            </a:p>
          </p:txBody>
        </p:sp>
        <p:pic>
          <p:nvPicPr>
            <p:cNvPr id="13" name="object 13"/>
            <p:cNvPicPr/>
            <p:nvPr/>
          </p:nvPicPr>
          <p:blipFill>
            <a:blip r:embed="rId3" cstate="print"/>
            <a:stretch>
              <a:fillRect/>
            </a:stretch>
          </p:blipFill>
          <p:spPr>
            <a:xfrm>
              <a:off x="5227320" y="621791"/>
              <a:ext cx="999743" cy="998219"/>
            </a:xfrm>
            <a:prstGeom prst="rect">
              <a:avLst/>
            </a:prstGeom>
          </p:spPr>
        </p:pic>
        <p:pic>
          <p:nvPicPr>
            <p:cNvPr id="14" name="object 14"/>
            <p:cNvPicPr/>
            <p:nvPr/>
          </p:nvPicPr>
          <p:blipFill>
            <a:blip r:embed="rId4" cstate="print"/>
            <a:stretch>
              <a:fillRect/>
            </a:stretch>
          </p:blipFill>
          <p:spPr>
            <a:xfrm>
              <a:off x="5320284" y="711708"/>
              <a:ext cx="862571" cy="877823"/>
            </a:xfrm>
            <a:prstGeom prst="rect">
              <a:avLst/>
            </a:prstGeom>
          </p:spPr>
        </p:pic>
        <p:pic>
          <p:nvPicPr>
            <p:cNvPr id="15" name="object 15"/>
            <p:cNvPicPr/>
            <p:nvPr/>
          </p:nvPicPr>
          <p:blipFill>
            <a:blip r:embed="rId5" cstate="print"/>
            <a:stretch>
              <a:fillRect/>
            </a:stretch>
          </p:blipFill>
          <p:spPr>
            <a:xfrm>
              <a:off x="5345429" y="720090"/>
              <a:ext cx="763523" cy="763523"/>
            </a:xfrm>
            <a:prstGeom prst="rect">
              <a:avLst/>
            </a:prstGeom>
          </p:spPr>
        </p:pic>
        <p:sp>
          <p:nvSpPr>
            <p:cNvPr id="16" name="object 16"/>
            <p:cNvSpPr/>
            <p:nvPr/>
          </p:nvSpPr>
          <p:spPr>
            <a:xfrm>
              <a:off x="5345429" y="720090"/>
              <a:ext cx="763905" cy="763905"/>
            </a:xfrm>
            <a:custGeom>
              <a:avLst/>
              <a:gdLst/>
              <a:ahLst/>
              <a:cxnLst/>
              <a:rect l="l" t="t" r="r" b="b"/>
              <a:pathLst>
                <a:path w="763904" h="763905">
                  <a:moveTo>
                    <a:pt x="0" y="381762"/>
                  </a:moveTo>
                  <a:lnTo>
                    <a:pt x="2974" y="333873"/>
                  </a:lnTo>
                  <a:lnTo>
                    <a:pt x="11659" y="287760"/>
                  </a:lnTo>
                  <a:lnTo>
                    <a:pt x="25696" y="243781"/>
                  </a:lnTo>
                  <a:lnTo>
                    <a:pt x="44728" y="202291"/>
                  </a:lnTo>
                  <a:lnTo>
                    <a:pt x="68397" y="163651"/>
                  </a:lnTo>
                  <a:lnTo>
                    <a:pt x="96346" y="128217"/>
                  </a:lnTo>
                  <a:lnTo>
                    <a:pt x="128217" y="96346"/>
                  </a:lnTo>
                  <a:lnTo>
                    <a:pt x="163651" y="68397"/>
                  </a:lnTo>
                  <a:lnTo>
                    <a:pt x="202291" y="44728"/>
                  </a:lnTo>
                  <a:lnTo>
                    <a:pt x="243781" y="25696"/>
                  </a:lnTo>
                  <a:lnTo>
                    <a:pt x="287760" y="11659"/>
                  </a:lnTo>
                  <a:lnTo>
                    <a:pt x="333873" y="2974"/>
                  </a:lnTo>
                  <a:lnTo>
                    <a:pt x="381762" y="0"/>
                  </a:lnTo>
                  <a:lnTo>
                    <a:pt x="429650" y="2974"/>
                  </a:lnTo>
                  <a:lnTo>
                    <a:pt x="475763" y="11659"/>
                  </a:lnTo>
                  <a:lnTo>
                    <a:pt x="519742" y="25696"/>
                  </a:lnTo>
                  <a:lnTo>
                    <a:pt x="561232" y="44728"/>
                  </a:lnTo>
                  <a:lnTo>
                    <a:pt x="599872" y="68397"/>
                  </a:lnTo>
                  <a:lnTo>
                    <a:pt x="635306" y="96346"/>
                  </a:lnTo>
                  <a:lnTo>
                    <a:pt x="667177" y="128217"/>
                  </a:lnTo>
                  <a:lnTo>
                    <a:pt x="695126" y="163651"/>
                  </a:lnTo>
                  <a:lnTo>
                    <a:pt x="718795" y="202291"/>
                  </a:lnTo>
                  <a:lnTo>
                    <a:pt x="737827" y="243781"/>
                  </a:lnTo>
                  <a:lnTo>
                    <a:pt x="751864" y="287760"/>
                  </a:lnTo>
                  <a:lnTo>
                    <a:pt x="760549" y="333873"/>
                  </a:lnTo>
                  <a:lnTo>
                    <a:pt x="763524" y="381762"/>
                  </a:lnTo>
                  <a:lnTo>
                    <a:pt x="760549" y="429650"/>
                  </a:lnTo>
                  <a:lnTo>
                    <a:pt x="751864" y="475763"/>
                  </a:lnTo>
                  <a:lnTo>
                    <a:pt x="737827" y="519742"/>
                  </a:lnTo>
                  <a:lnTo>
                    <a:pt x="718795" y="561232"/>
                  </a:lnTo>
                  <a:lnTo>
                    <a:pt x="695126" y="599872"/>
                  </a:lnTo>
                  <a:lnTo>
                    <a:pt x="667177" y="635306"/>
                  </a:lnTo>
                  <a:lnTo>
                    <a:pt x="635306" y="667177"/>
                  </a:lnTo>
                  <a:lnTo>
                    <a:pt x="599872" y="695126"/>
                  </a:lnTo>
                  <a:lnTo>
                    <a:pt x="561232" y="718795"/>
                  </a:lnTo>
                  <a:lnTo>
                    <a:pt x="519742" y="737827"/>
                  </a:lnTo>
                  <a:lnTo>
                    <a:pt x="475763" y="751864"/>
                  </a:lnTo>
                  <a:lnTo>
                    <a:pt x="429650" y="760549"/>
                  </a:lnTo>
                  <a:lnTo>
                    <a:pt x="381762" y="763524"/>
                  </a:lnTo>
                  <a:lnTo>
                    <a:pt x="333873" y="760549"/>
                  </a:lnTo>
                  <a:lnTo>
                    <a:pt x="287760" y="751864"/>
                  </a:lnTo>
                  <a:lnTo>
                    <a:pt x="243781" y="737827"/>
                  </a:lnTo>
                  <a:lnTo>
                    <a:pt x="202291" y="718795"/>
                  </a:lnTo>
                  <a:lnTo>
                    <a:pt x="163651" y="695126"/>
                  </a:lnTo>
                  <a:lnTo>
                    <a:pt x="128217" y="667177"/>
                  </a:lnTo>
                  <a:lnTo>
                    <a:pt x="96346" y="635306"/>
                  </a:lnTo>
                  <a:lnTo>
                    <a:pt x="68397" y="599872"/>
                  </a:lnTo>
                  <a:lnTo>
                    <a:pt x="44728" y="561232"/>
                  </a:lnTo>
                  <a:lnTo>
                    <a:pt x="25696" y="519742"/>
                  </a:lnTo>
                  <a:lnTo>
                    <a:pt x="11659" y="475763"/>
                  </a:lnTo>
                  <a:lnTo>
                    <a:pt x="2974" y="429650"/>
                  </a:lnTo>
                  <a:lnTo>
                    <a:pt x="0" y="381762"/>
                  </a:lnTo>
                  <a:close/>
                </a:path>
              </a:pathLst>
            </a:custGeom>
            <a:ln w="28575">
              <a:solidFill>
                <a:srgbClr val="CC3399"/>
              </a:solidFill>
            </a:ln>
          </p:spPr>
          <p:txBody>
            <a:bodyPr wrap="square" lIns="0" tIns="0" rIns="0" bIns="0" rtlCol="0"/>
            <a:lstStyle/>
            <a:p>
              <a:endParaRPr/>
            </a:p>
          </p:txBody>
        </p:sp>
      </p:grpSp>
      <p:sp>
        <p:nvSpPr>
          <p:cNvPr id="17" name="object 17"/>
          <p:cNvSpPr txBox="1"/>
          <p:nvPr/>
        </p:nvSpPr>
        <p:spPr>
          <a:xfrm>
            <a:off x="5533265" y="832137"/>
            <a:ext cx="388620" cy="269240"/>
          </a:xfrm>
          <a:prstGeom prst="rect">
            <a:avLst/>
          </a:prstGeom>
        </p:spPr>
        <p:txBody>
          <a:bodyPr vert="horz" wrap="square" lIns="0" tIns="12065" rIns="0" bIns="0" rtlCol="0">
            <a:spAutoFit/>
          </a:bodyPr>
          <a:lstStyle/>
          <a:p>
            <a:pPr marL="12700">
              <a:lnSpc>
                <a:spcPct val="100000"/>
              </a:lnSpc>
              <a:spcBef>
                <a:spcPts val="95"/>
              </a:spcBef>
            </a:pPr>
            <a:r>
              <a:rPr sz="1600" b="1" spc="-30">
                <a:solidFill>
                  <a:srgbClr val="6F2F9F"/>
                </a:solidFill>
                <a:latin typeface="Calibri"/>
                <a:cs typeface="Calibri"/>
              </a:rPr>
              <a:t>Year</a:t>
            </a:r>
            <a:endParaRPr sz="1600">
              <a:latin typeface="Calibri"/>
              <a:cs typeface="Calibri"/>
            </a:endParaRPr>
          </a:p>
        </p:txBody>
      </p:sp>
      <p:sp>
        <p:nvSpPr>
          <p:cNvPr id="18" name="object 18"/>
          <p:cNvSpPr txBox="1"/>
          <p:nvPr/>
        </p:nvSpPr>
        <p:spPr>
          <a:xfrm>
            <a:off x="5662785" y="1075975"/>
            <a:ext cx="128270" cy="269240"/>
          </a:xfrm>
          <a:prstGeom prst="rect">
            <a:avLst/>
          </a:prstGeom>
        </p:spPr>
        <p:txBody>
          <a:bodyPr vert="horz" wrap="square" lIns="0" tIns="12065" rIns="0" bIns="0" rtlCol="0">
            <a:spAutoFit/>
          </a:bodyPr>
          <a:lstStyle/>
          <a:p>
            <a:pPr marL="12700">
              <a:lnSpc>
                <a:spcPct val="100000"/>
              </a:lnSpc>
              <a:spcBef>
                <a:spcPts val="95"/>
              </a:spcBef>
            </a:pPr>
            <a:r>
              <a:rPr sz="1600" b="1" spc="-5">
                <a:solidFill>
                  <a:srgbClr val="6F2F9F"/>
                </a:solidFill>
                <a:latin typeface="Calibri"/>
                <a:cs typeface="Calibri"/>
              </a:rPr>
              <a:t>8</a:t>
            </a:r>
            <a:endParaRPr sz="1600">
              <a:latin typeface="Calibri"/>
              <a:cs typeface="Calibri"/>
            </a:endParaRPr>
          </a:p>
        </p:txBody>
      </p:sp>
      <p:grpSp>
        <p:nvGrpSpPr>
          <p:cNvPr id="19" name="object 19"/>
          <p:cNvGrpSpPr/>
          <p:nvPr/>
        </p:nvGrpSpPr>
        <p:grpSpPr>
          <a:xfrm>
            <a:off x="5097779" y="2904744"/>
            <a:ext cx="1000125" cy="998219"/>
            <a:chOff x="5097779" y="2904744"/>
            <a:chExt cx="1000125" cy="998219"/>
          </a:xfrm>
        </p:grpSpPr>
        <p:pic>
          <p:nvPicPr>
            <p:cNvPr id="20" name="object 20"/>
            <p:cNvPicPr/>
            <p:nvPr/>
          </p:nvPicPr>
          <p:blipFill>
            <a:blip r:embed="rId3" cstate="print"/>
            <a:stretch>
              <a:fillRect/>
            </a:stretch>
          </p:blipFill>
          <p:spPr>
            <a:xfrm>
              <a:off x="5097779" y="2904744"/>
              <a:ext cx="999743" cy="998219"/>
            </a:xfrm>
            <a:prstGeom prst="rect">
              <a:avLst/>
            </a:prstGeom>
          </p:spPr>
        </p:pic>
        <p:pic>
          <p:nvPicPr>
            <p:cNvPr id="21" name="object 21"/>
            <p:cNvPicPr/>
            <p:nvPr/>
          </p:nvPicPr>
          <p:blipFill>
            <a:blip r:embed="rId4" cstate="print"/>
            <a:stretch>
              <a:fillRect/>
            </a:stretch>
          </p:blipFill>
          <p:spPr>
            <a:xfrm>
              <a:off x="5190744" y="2994660"/>
              <a:ext cx="862583" cy="877823"/>
            </a:xfrm>
            <a:prstGeom prst="rect">
              <a:avLst/>
            </a:prstGeom>
          </p:spPr>
        </p:pic>
        <p:pic>
          <p:nvPicPr>
            <p:cNvPr id="22" name="object 22"/>
            <p:cNvPicPr/>
            <p:nvPr/>
          </p:nvPicPr>
          <p:blipFill>
            <a:blip r:embed="rId6" cstate="print"/>
            <a:stretch>
              <a:fillRect/>
            </a:stretch>
          </p:blipFill>
          <p:spPr>
            <a:xfrm>
              <a:off x="5215889" y="3003042"/>
              <a:ext cx="763523" cy="763524"/>
            </a:xfrm>
            <a:prstGeom prst="rect">
              <a:avLst/>
            </a:prstGeom>
          </p:spPr>
        </p:pic>
        <p:sp>
          <p:nvSpPr>
            <p:cNvPr id="23" name="object 23"/>
            <p:cNvSpPr/>
            <p:nvPr/>
          </p:nvSpPr>
          <p:spPr>
            <a:xfrm>
              <a:off x="5215889" y="3003042"/>
              <a:ext cx="763905" cy="763905"/>
            </a:xfrm>
            <a:custGeom>
              <a:avLst/>
              <a:gdLst/>
              <a:ahLst/>
              <a:cxnLst/>
              <a:rect l="l" t="t" r="r" b="b"/>
              <a:pathLst>
                <a:path w="763904" h="763904">
                  <a:moveTo>
                    <a:pt x="0" y="381762"/>
                  </a:moveTo>
                  <a:lnTo>
                    <a:pt x="2974" y="333873"/>
                  </a:lnTo>
                  <a:lnTo>
                    <a:pt x="11659" y="287760"/>
                  </a:lnTo>
                  <a:lnTo>
                    <a:pt x="25696" y="243781"/>
                  </a:lnTo>
                  <a:lnTo>
                    <a:pt x="44728" y="202291"/>
                  </a:lnTo>
                  <a:lnTo>
                    <a:pt x="68397" y="163651"/>
                  </a:lnTo>
                  <a:lnTo>
                    <a:pt x="96346" y="128217"/>
                  </a:lnTo>
                  <a:lnTo>
                    <a:pt x="128217" y="96346"/>
                  </a:lnTo>
                  <a:lnTo>
                    <a:pt x="163651" y="68397"/>
                  </a:lnTo>
                  <a:lnTo>
                    <a:pt x="202291" y="44728"/>
                  </a:lnTo>
                  <a:lnTo>
                    <a:pt x="243781" y="25696"/>
                  </a:lnTo>
                  <a:lnTo>
                    <a:pt x="287760" y="11659"/>
                  </a:lnTo>
                  <a:lnTo>
                    <a:pt x="333873" y="2974"/>
                  </a:lnTo>
                  <a:lnTo>
                    <a:pt x="381762" y="0"/>
                  </a:lnTo>
                  <a:lnTo>
                    <a:pt x="429650" y="2974"/>
                  </a:lnTo>
                  <a:lnTo>
                    <a:pt x="475763" y="11659"/>
                  </a:lnTo>
                  <a:lnTo>
                    <a:pt x="519742" y="25696"/>
                  </a:lnTo>
                  <a:lnTo>
                    <a:pt x="561232" y="44728"/>
                  </a:lnTo>
                  <a:lnTo>
                    <a:pt x="599872" y="68397"/>
                  </a:lnTo>
                  <a:lnTo>
                    <a:pt x="635306" y="96346"/>
                  </a:lnTo>
                  <a:lnTo>
                    <a:pt x="667177" y="128217"/>
                  </a:lnTo>
                  <a:lnTo>
                    <a:pt x="695126" y="163651"/>
                  </a:lnTo>
                  <a:lnTo>
                    <a:pt x="718795" y="202291"/>
                  </a:lnTo>
                  <a:lnTo>
                    <a:pt x="737827" y="243781"/>
                  </a:lnTo>
                  <a:lnTo>
                    <a:pt x="751864" y="287760"/>
                  </a:lnTo>
                  <a:lnTo>
                    <a:pt x="760549" y="333873"/>
                  </a:lnTo>
                  <a:lnTo>
                    <a:pt x="763524" y="381762"/>
                  </a:lnTo>
                  <a:lnTo>
                    <a:pt x="760549" y="429650"/>
                  </a:lnTo>
                  <a:lnTo>
                    <a:pt x="751864" y="475763"/>
                  </a:lnTo>
                  <a:lnTo>
                    <a:pt x="737827" y="519742"/>
                  </a:lnTo>
                  <a:lnTo>
                    <a:pt x="718795" y="561232"/>
                  </a:lnTo>
                  <a:lnTo>
                    <a:pt x="695126" y="599872"/>
                  </a:lnTo>
                  <a:lnTo>
                    <a:pt x="667177" y="635306"/>
                  </a:lnTo>
                  <a:lnTo>
                    <a:pt x="635306" y="667177"/>
                  </a:lnTo>
                  <a:lnTo>
                    <a:pt x="599872" y="695126"/>
                  </a:lnTo>
                  <a:lnTo>
                    <a:pt x="561232" y="718795"/>
                  </a:lnTo>
                  <a:lnTo>
                    <a:pt x="519742" y="737827"/>
                  </a:lnTo>
                  <a:lnTo>
                    <a:pt x="475763" y="751864"/>
                  </a:lnTo>
                  <a:lnTo>
                    <a:pt x="429650" y="760549"/>
                  </a:lnTo>
                  <a:lnTo>
                    <a:pt x="381762" y="763524"/>
                  </a:lnTo>
                  <a:lnTo>
                    <a:pt x="333873" y="760549"/>
                  </a:lnTo>
                  <a:lnTo>
                    <a:pt x="287760" y="751864"/>
                  </a:lnTo>
                  <a:lnTo>
                    <a:pt x="243781" y="737827"/>
                  </a:lnTo>
                  <a:lnTo>
                    <a:pt x="202291" y="718795"/>
                  </a:lnTo>
                  <a:lnTo>
                    <a:pt x="163651" y="695126"/>
                  </a:lnTo>
                  <a:lnTo>
                    <a:pt x="128217" y="667177"/>
                  </a:lnTo>
                  <a:lnTo>
                    <a:pt x="96346" y="635306"/>
                  </a:lnTo>
                  <a:lnTo>
                    <a:pt x="68397" y="599872"/>
                  </a:lnTo>
                  <a:lnTo>
                    <a:pt x="44728" y="561232"/>
                  </a:lnTo>
                  <a:lnTo>
                    <a:pt x="25696" y="519742"/>
                  </a:lnTo>
                  <a:lnTo>
                    <a:pt x="11659" y="475763"/>
                  </a:lnTo>
                  <a:lnTo>
                    <a:pt x="2974" y="429650"/>
                  </a:lnTo>
                  <a:lnTo>
                    <a:pt x="0" y="381762"/>
                  </a:lnTo>
                  <a:close/>
                </a:path>
              </a:pathLst>
            </a:custGeom>
            <a:ln w="28575">
              <a:solidFill>
                <a:srgbClr val="CC3399"/>
              </a:solidFill>
            </a:ln>
          </p:spPr>
          <p:txBody>
            <a:bodyPr wrap="square" lIns="0" tIns="0" rIns="0" bIns="0" rtlCol="0"/>
            <a:lstStyle/>
            <a:p>
              <a:endParaRPr/>
            </a:p>
          </p:txBody>
        </p:sp>
      </p:grpSp>
      <p:sp>
        <p:nvSpPr>
          <p:cNvPr id="24" name="object 24"/>
          <p:cNvSpPr txBox="1"/>
          <p:nvPr/>
        </p:nvSpPr>
        <p:spPr>
          <a:xfrm>
            <a:off x="4702635" y="3114924"/>
            <a:ext cx="1598930" cy="269240"/>
          </a:xfrm>
          <a:prstGeom prst="rect">
            <a:avLst/>
          </a:prstGeom>
        </p:spPr>
        <p:txBody>
          <a:bodyPr vert="horz" wrap="square" lIns="0" tIns="12065" rIns="0" bIns="0" rtlCol="0">
            <a:spAutoFit/>
          </a:bodyPr>
          <a:lstStyle/>
          <a:p>
            <a:pPr marL="713740">
              <a:lnSpc>
                <a:spcPct val="100000"/>
              </a:lnSpc>
              <a:spcBef>
                <a:spcPts val="95"/>
              </a:spcBef>
            </a:pPr>
            <a:r>
              <a:rPr sz="1600" b="1" spc="-20">
                <a:solidFill>
                  <a:srgbClr val="006FC0"/>
                </a:solidFill>
                <a:latin typeface="Calibri"/>
                <a:cs typeface="Calibri"/>
              </a:rPr>
              <a:t>Year</a:t>
            </a:r>
            <a:endParaRPr sz="1600">
              <a:latin typeface="Calibri"/>
              <a:cs typeface="Calibri"/>
            </a:endParaRPr>
          </a:p>
        </p:txBody>
      </p:sp>
      <p:sp>
        <p:nvSpPr>
          <p:cNvPr id="25" name="object 25"/>
          <p:cNvSpPr txBox="1"/>
          <p:nvPr/>
        </p:nvSpPr>
        <p:spPr>
          <a:xfrm>
            <a:off x="3854196" y="3358762"/>
            <a:ext cx="2447290" cy="269240"/>
          </a:xfrm>
          <a:prstGeom prst="rect">
            <a:avLst/>
          </a:prstGeom>
        </p:spPr>
        <p:txBody>
          <a:bodyPr vert="horz" wrap="square" lIns="0" tIns="12065" rIns="0" bIns="0" rtlCol="0">
            <a:spAutoFit/>
          </a:bodyPr>
          <a:lstStyle/>
          <a:p>
            <a:pPr marR="644525" algn="r">
              <a:lnSpc>
                <a:spcPct val="100000"/>
              </a:lnSpc>
              <a:spcBef>
                <a:spcPts val="95"/>
              </a:spcBef>
            </a:pPr>
            <a:r>
              <a:rPr sz="1600" b="1" spc="-5">
                <a:solidFill>
                  <a:srgbClr val="006FC0"/>
                </a:solidFill>
                <a:latin typeface="Calibri"/>
                <a:cs typeface="Calibri"/>
              </a:rPr>
              <a:t>9</a:t>
            </a:r>
            <a:endParaRPr sz="1600">
              <a:latin typeface="Calibri"/>
              <a:cs typeface="Calibri"/>
            </a:endParaRPr>
          </a:p>
        </p:txBody>
      </p:sp>
      <p:grpSp>
        <p:nvGrpSpPr>
          <p:cNvPr id="26" name="object 26"/>
          <p:cNvGrpSpPr/>
          <p:nvPr/>
        </p:nvGrpSpPr>
        <p:grpSpPr>
          <a:xfrm>
            <a:off x="4158996" y="5146547"/>
            <a:ext cx="1000125" cy="998219"/>
            <a:chOff x="4158996" y="5146547"/>
            <a:chExt cx="1000125" cy="998219"/>
          </a:xfrm>
        </p:grpSpPr>
        <p:pic>
          <p:nvPicPr>
            <p:cNvPr id="27" name="object 27"/>
            <p:cNvPicPr/>
            <p:nvPr/>
          </p:nvPicPr>
          <p:blipFill>
            <a:blip r:embed="rId3" cstate="print"/>
            <a:stretch>
              <a:fillRect/>
            </a:stretch>
          </p:blipFill>
          <p:spPr>
            <a:xfrm>
              <a:off x="4158996" y="5146547"/>
              <a:ext cx="999731" cy="998219"/>
            </a:xfrm>
            <a:prstGeom prst="rect">
              <a:avLst/>
            </a:prstGeom>
          </p:spPr>
        </p:pic>
        <p:pic>
          <p:nvPicPr>
            <p:cNvPr id="28" name="object 28"/>
            <p:cNvPicPr/>
            <p:nvPr/>
          </p:nvPicPr>
          <p:blipFill>
            <a:blip r:embed="rId4" cstate="print"/>
            <a:stretch>
              <a:fillRect/>
            </a:stretch>
          </p:blipFill>
          <p:spPr>
            <a:xfrm>
              <a:off x="4251960" y="5236463"/>
              <a:ext cx="862583" cy="877823"/>
            </a:xfrm>
            <a:prstGeom prst="rect">
              <a:avLst/>
            </a:prstGeom>
          </p:spPr>
        </p:pic>
        <p:pic>
          <p:nvPicPr>
            <p:cNvPr id="29" name="object 29"/>
            <p:cNvPicPr/>
            <p:nvPr/>
          </p:nvPicPr>
          <p:blipFill>
            <a:blip r:embed="rId7" cstate="print"/>
            <a:stretch>
              <a:fillRect/>
            </a:stretch>
          </p:blipFill>
          <p:spPr>
            <a:xfrm>
              <a:off x="4277106" y="5244845"/>
              <a:ext cx="763523" cy="763523"/>
            </a:xfrm>
            <a:prstGeom prst="rect">
              <a:avLst/>
            </a:prstGeom>
          </p:spPr>
        </p:pic>
        <p:sp>
          <p:nvSpPr>
            <p:cNvPr id="30" name="object 30"/>
            <p:cNvSpPr/>
            <p:nvPr/>
          </p:nvSpPr>
          <p:spPr>
            <a:xfrm>
              <a:off x="4277106" y="5244845"/>
              <a:ext cx="763905" cy="763905"/>
            </a:xfrm>
            <a:custGeom>
              <a:avLst/>
              <a:gdLst/>
              <a:ahLst/>
              <a:cxnLst/>
              <a:rect l="l" t="t" r="r" b="b"/>
              <a:pathLst>
                <a:path w="763904" h="763904">
                  <a:moveTo>
                    <a:pt x="0" y="381761"/>
                  </a:moveTo>
                  <a:lnTo>
                    <a:pt x="2974" y="333873"/>
                  </a:lnTo>
                  <a:lnTo>
                    <a:pt x="11659" y="287760"/>
                  </a:lnTo>
                  <a:lnTo>
                    <a:pt x="25696" y="243781"/>
                  </a:lnTo>
                  <a:lnTo>
                    <a:pt x="44728" y="202291"/>
                  </a:lnTo>
                  <a:lnTo>
                    <a:pt x="68397" y="163651"/>
                  </a:lnTo>
                  <a:lnTo>
                    <a:pt x="96346" y="128217"/>
                  </a:lnTo>
                  <a:lnTo>
                    <a:pt x="128217" y="96346"/>
                  </a:lnTo>
                  <a:lnTo>
                    <a:pt x="163651" y="68397"/>
                  </a:lnTo>
                  <a:lnTo>
                    <a:pt x="202291" y="44728"/>
                  </a:lnTo>
                  <a:lnTo>
                    <a:pt x="243781" y="25696"/>
                  </a:lnTo>
                  <a:lnTo>
                    <a:pt x="287760" y="11659"/>
                  </a:lnTo>
                  <a:lnTo>
                    <a:pt x="333873" y="2974"/>
                  </a:lnTo>
                  <a:lnTo>
                    <a:pt x="381762" y="0"/>
                  </a:lnTo>
                  <a:lnTo>
                    <a:pt x="429650" y="2974"/>
                  </a:lnTo>
                  <a:lnTo>
                    <a:pt x="475763" y="11659"/>
                  </a:lnTo>
                  <a:lnTo>
                    <a:pt x="519742" y="25696"/>
                  </a:lnTo>
                  <a:lnTo>
                    <a:pt x="561232" y="44728"/>
                  </a:lnTo>
                  <a:lnTo>
                    <a:pt x="599872" y="68397"/>
                  </a:lnTo>
                  <a:lnTo>
                    <a:pt x="635306" y="96346"/>
                  </a:lnTo>
                  <a:lnTo>
                    <a:pt x="667177" y="128217"/>
                  </a:lnTo>
                  <a:lnTo>
                    <a:pt x="695126" y="163651"/>
                  </a:lnTo>
                  <a:lnTo>
                    <a:pt x="718795" y="202291"/>
                  </a:lnTo>
                  <a:lnTo>
                    <a:pt x="737827" y="243781"/>
                  </a:lnTo>
                  <a:lnTo>
                    <a:pt x="751864" y="287760"/>
                  </a:lnTo>
                  <a:lnTo>
                    <a:pt x="760549" y="333873"/>
                  </a:lnTo>
                  <a:lnTo>
                    <a:pt x="763524" y="381761"/>
                  </a:lnTo>
                  <a:lnTo>
                    <a:pt x="760549" y="429650"/>
                  </a:lnTo>
                  <a:lnTo>
                    <a:pt x="751864" y="475763"/>
                  </a:lnTo>
                  <a:lnTo>
                    <a:pt x="737827" y="519742"/>
                  </a:lnTo>
                  <a:lnTo>
                    <a:pt x="718795" y="561232"/>
                  </a:lnTo>
                  <a:lnTo>
                    <a:pt x="695126" y="599872"/>
                  </a:lnTo>
                  <a:lnTo>
                    <a:pt x="667177" y="635306"/>
                  </a:lnTo>
                  <a:lnTo>
                    <a:pt x="635306" y="667177"/>
                  </a:lnTo>
                  <a:lnTo>
                    <a:pt x="599872" y="695126"/>
                  </a:lnTo>
                  <a:lnTo>
                    <a:pt x="561232" y="718795"/>
                  </a:lnTo>
                  <a:lnTo>
                    <a:pt x="519742" y="737827"/>
                  </a:lnTo>
                  <a:lnTo>
                    <a:pt x="475763" y="751864"/>
                  </a:lnTo>
                  <a:lnTo>
                    <a:pt x="429650" y="760549"/>
                  </a:lnTo>
                  <a:lnTo>
                    <a:pt x="381762" y="763523"/>
                  </a:lnTo>
                  <a:lnTo>
                    <a:pt x="333873" y="760549"/>
                  </a:lnTo>
                  <a:lnTo>
                    <a:pt x="287760" y="751864"/>
                  </a:lnTo>
                  <a:lnTo>
                    <a:pt x="243781" y="737827"/>
                  </a:lnTo>
                  <a:lnTo>
                    <a:pt x="202291" y="718795"/>
                  </a:lnTo>
                  <a:lnTo>
                    <a:pt x="163651" y="695126"/>
                  </a:lnTo>
                  <a:lnTo>
                    <a:pt x="128217" y="667177"/>
                  </a:lnTo>
                  <a:lnTo>
                    <a:pt x="96346" y="635306"/>
                  </a:lnTo>
                  <a:lnTo>
                    <a:pt x="68397" y="599872"/>
                  </a:lnTo>
                  <a:lnTo>
                    <a:pt x="44728" y="561232"/>
                  </a:lnTo>
                  <a:lnTo>
                    <a:pt x="25696" y="519742"/>
                  </a:lnTo>
                  <a:lnTo>
                    <a:pt x="11659" y="475763"/>
                  </a:lnTo>
                  <a:lnTo>
                    <a:pt x="2974" y="429650"/>
                  </a:lnTo>
                  <a:lnTo>
                    <a:pt x="0" y="381761"/>
                  </a:lnTo>
                  <a:close/>
                </a:path>
              </a:pathLst>
            </a:custGeom>
            <a:ln w="28575">
              <a:solidFill>
                <a:srgbClr val="CC3399"/>
              </a:solidFill>
            </a:ln>
          </p:spPr>
          <p:txBody>
            <a:bodyPr wrap="square" lIns="0" tIns="0" rIns="0" bIns="0" rtlCol="0"/>
            <a:lstStyle/>
            <a:p>
              <a:endParaRPr/>
            </a:p>
          </p:txBody>
        </p:sp>
      </p:grpSp>
      <p:sp>
        <p:nvSpPr>
          <p:cNvPr id="31" name="object 31"/>
          <p:cNvSpPr txBox="1"/>
          <p:nvPr/>
        </p:nvSpPr>
        <p:spPr>
          <a:xfrm>
            <a:off x="2760726" y="5356722"/>
            <a:ext cx="6045200" cy="269240"/>
          </a:xfrm>
          <a:prstGeom prst="rect">
            <a:avLst/>
          </a:prstGeom>
        </p:spPr>
        <p:txBody>
          <a:bodyPr vert="horz" wrap="square" lIns="0" tIns="12065" rIns="0" bIns="0" rtlCol="0">
            <a:spAutoFit/>
          </a:bodyPr>
          <a:lstStyle/>
          <a:p>
            <a:pPr marL="1716405">
              <a:lnSpc>
                <a:spcPct val="100000"/>
              </a:lnSpc>
              <a:spcBef>
                <a:spcPts val="95"/>
              </a:spcBef>
            </a:pPr>
            <a:r>
              <a:rPr sz="1600" b="1" spc="-20">
                <a:solidFill>
                  <a:srgbClr val="00AF9B"/>
                </a:solidFill>
                <a:latin typeface="Calibri"/>
                <a:cs typeface="Calibri"/>
              </a:rPr>
              <a:t>Year</a:t>
            </a:r>
            <a:endParaRPr sz="1600">
              <a:latin typeface="Calibri"/>
              <a:cs typeface="Calibri"/>
            </a:endParaRPr>
          </a:p>
        </p:txBody>
      </p:sp>
      <p:sp>
        <p:nvSpPr>
          <p:cNvPr id="32" name="object 32"/>
          <p:cNvSpPr txBox="1"/>
          <p:nvPr/>
        </p:nvSpPr>
        <p:spPr>
          <a:xfrm>
            <a:off x="4556391" y="5600561"/>
            <a:ext cx="217170" cy="269240"/>
          </a:xfrm>
          <a:prstGeom prst="rect">
            <a:avLst/>
          </a:prstGeom>
        </p:spPr>
        <p:txBody>
          <a:bodyPr vert="horz" wrap="square" lIns="0" tIns="12065" rIns="0" bIns="0" rtlCol="0">
            <a:spAutoFit/>
          </a:bodyPr>
          <a:lstStyle/>
          <a:p>
            <a:pPr>
              <a:lnSpc>
                <a:spcPct val="100000"/>
              </a:lnSpc>
              <a:spcBef>
                <a:spcPts val="95"/>
              </a:spcBef>
            </a:pPr>
            <a:r>
              <a:rPr sz="1600" b="1" spc="-25">
                <a:solidFill>
                  <a:srgbClr val="00AF9B"/>
                </a:solidFill>
                <a:latin typeface="Calibri"/>
                <a:cs typeface="Calibri"/>
              </a:rPr>
              <a:t>11</a:t>
            </a:r>
            <a:endParaRPr sz="1600">
              <a:latin typeface="Calibri"/>
              <a:cs typeface="Calibri"/>
            </a:endParaRPr>
          </a:p>
        </p:txBody>
      </p:sp>
      <p:grpSp>
        <p:nvGrpSpPr>
          <p:cNvPr id="33" name="object 33"/>
          <p:cNvGrpSpPr/>
          <p:nvPr/>
        </p:nvGrpSpPr>
        <p:grpSpPr>
          <a:xfrm>
            <a:off x="406908" y="641604"/>
            <a:ext cx="6213475" cy="4631055"/>
            <a:chOff x="406908" y="641604"/>
            <a:chExt cx="6213475" cy="4631055"/>
          </a:xfrm>
        </p:grpSpPr>
        <p:sp>
          <p:nvSpPr>
            <p:cNvPr id="34" name="object 34"/>
            <p:cNvSpPr/>
            <p:nvPr/>
          </p:nvSpPr>
          <p:spPr>
            <a:xfrm>
              <a:off x="2449845" y="3858027"/>
              <a:ext cx="229235" cy="1261745"/>
            </a:xfrm>
            <a:custGeom>
              <a:avLst/>
              <a:gdLst/>
              <a:ahLst/>
              <a:cxnLst/>
              <a:rect l="l" t="t" r="r" b="b"/>
              <a:pathLst>
                <a:path w="229235" h="1261745">
                  <a:moveTo>
                    <a:pt x="169405" y="1261694"/>
                  </a:moveTo>
                  <a:lnTo>
                    <a:pt x="126004" y="1214790"/>
                  </a:lnTo>
                  <a:lnTo>
                    <a:pt x="87389" y="1145652"/>
                  </a:lnTo>
                  <a:lnTo>
                    <a:pt x="70192" y="1103642"/>
                  </a:lnTo>
                  <a:lnTo>
                    <a:pt x="54572" y="1057150"/>
                  </a:lnTo>
                  <a:lnTo>
                    <a:pt x="40655" y="1006534"/>
                  </a:lnTo>
                  <a:lnTo>
                    <a:pt x="28567" y="952154"/>
                  </a:lnTo>
                  <a:lnTo>
                    <a:pt x="18435" y="894368"/>
                  </a:lnTo>
                  <a:lnTo>
                    <a:pt x="10386" y="833536"/>
                  </a:lnTo>
                  <a:lnTo>
                    <a:pt x="4546" y="770015"/>
                  </a:lnTo>
                  <a:lnTo>
                    <a:pt x="1041" y="704166"/>
                  </a:lnTo>
                  <a:lnTo>
                    <a:pt x="0" y="636346"/>
                  </a:lnTo>
                  <a:lnTo>
                    <a:pt x="1555" y="567183"/>
                  </a:lnTo>
                  <a:lnTo>
                    <a:pt x="5663" y="500198"/>
                  </a:lnTo>
                  <a:lnTo>
                    <a:pt x="12188" y="435768"/>
                  </a:lnTo>
                  <a:lnTo>
                    <a:pt x="20992" y="374274"/>
                  </a:lnTo>
                  <a:lnTo>
                    <a:pt x="31939" y="316094"/>
                  </a:lnTo>
                  <a:lnTo>
                    <a:pt x="44892" y="261608"/>
                  </a:lnTo>
                  <a:lnTo>
                    <a:pt x="59714" y="211194"/>
                  </a:lnTo>
                  <a:lnTo>
                    <a:pt x="76270" y="165232"/>
                  </a:lnTo>
                  <a:lnTo>
                    <a:pt x="94422" y="124101"/>
                  </a:lnTo>
                  <a:lnTo>
                    <a:pt x="114034" y="88180"/>
                  </a:lnTo>
                  <a:lnTo>
                    <a:pt x="157091" y="33485"/>
                  </a:lnTo>
                  <a:lnTo>
                    <a:pt x="204347" y="4182"/>
                  </a:lnTo>
                  <a:lnTo>
                    <a:pt x="229209" y="0"/>
                  </a:lnTo>
                </a:path>
              </a:pathLst>
            </a:custGeom>
            <a:ln w="22225">
              <a:solidFill>
                <a:srgbClr val="CC3399"/>
              </a:solidFill>
              <a:prstDash val="sysDash"/>
            </a:ln>
          </p:spPr>
          <p:txBody>
            <a:bodyPr wrap="square" lIns="0" tIns="0" rIns="0" bIns="0" rtlCol="0"/>
            <a:lstStyle/>
            <a:p>
              <a:endParaRPr/>
            </a:p>
          </p:txBody>
        </p:sp>
        <p:sp>
          <p:nvSpPr>
            <p:cNvPr id="35" name="object 35"/>
            <p:cNvSpPr/>
            <p:nvPr/>
          </p:nvSpPr>
          <p:spPr>
            <a:xfrm>
              <a:off x="2593740" y="5079648"/>
              <a:ext cx="85090" cy="71120"/>
            </a:xfrm>
            <a:custGeom>
              <a:avLst/>
              <a:gdLst/>
              <a:ahLst/>
              <a:cxnLst/>
              <a:rect l="l" t="t" r="r" b="b"/>
              <a:pathLst>
                <a:path w="85089" h="71120">
                  <a:moveTo>
                    <a:pt x="27533" y="0"/>
                  </a:moveTo>
                  <a:lnTo>
                    <a:pt x="0" y="71056"/>
                  </a:lnTo>
                  <a:lnTo>
                    <a:pt x="84810" y="63055"/>
                  </a:lnTo>
                  <a:lnTo>
                    <a:pt x="27533" y="0"/>
                  </a:lnTo>
                  <a:close/>
                </a:path>
              </a:pathLst>
            </a:custGeom>
            <a:solidFill>
              <a:srgbClr val="CC3399"/>
            </a:solidFill>
          </p:spPr>
          <p:txBody>
            <a:bodyPr wrap="square" lIns="0" tIns="0" rIns="0" bIns="0" rtlCol="0"/>
            <a:lstStyle/>
            <a:p>
              <a:endParaRPr/>
            </a:p>
          </p:txBody>
        </p:sp>
        <p:sp>
          <p:nvSpPr>
            <p:cNvPr id="36" name="object 36"/>
            <p:cNvSpPr/>
            <p:nvPr/>
          </p:nvSpPr>
          <p:spPr>
            <a:xfrm>
              <a:off x="6356696" y="1630110"/>
              <a:ext cx="252095" cy="1251585"/>
            </a:xfrm>
            <a:custGeom>
              <a:avLst/>
              <a:gdLst/>
              <a:ahLst/>
              <a:cxnLst/>
              <a:rect l="l" t="t" r="r" b="b"/>
              <a:pathLst>
                <a:path w="252095" h="1251585">
                  <a:moveTo>
                    <a:pt x="0" y="1917"/>
                  </a:moveTo>
                  <a:lnTo>
                    <a:pt x="50291" y="5451"/>
                  </a:lnTo>
                  <a:lnTo>
                    <a:pt x="97670" y="37039"/>
                  </a:lnTo>
                  <a:lnTo>
                    <a:pt x="140909" y="93834"/>
                  </a:lnTo>
                  <a:lnTo>
                    <a:pt x="160593" y="130795"/>
                  </a:lnTo>
                  <a:lnTo>
                    <a:pt x="178782" y="172990"/>
                  </a:lnTo>
                  <a:lnTo>
                    <a:pt x="195323" y="220065"/>
                  </a:lnTo>
                  <a:lnTo>
                    <a:pt x="210061" y="271663"/>
                  </a:lnTo>
                  <a:lnTo>
                    <a:pt x="222845" y="327428"/>
                  </a:lnTo>
                  <a:lnTo>
                    <a:pt x="233519" y="387005"/>
                  </a:lnTo>
                  <a:lnTo>
                    <a:pt x="241932" y="450038"/>
                  </a:lnTo>
                  <a:lnTo>
                    <a:pt x="247929" y="516172"/>
                  </a:lnTo>
                  <a:lnTo>
                    <a:pt x="251358" y="585050"/>
                  </a:lnTo>
                  <a:lnTo>
                    <a:pt x="252089" y="651045"/>
                  </a:lnTo>
                  <a:lnTo>
                    <a:pt x="250384" y="715644"/>
                  </a:lnTo>
                  <a:lnTo>
                    <a:pt x="246355" y="778489"/>
                  </a:lnTo>
                  <a:lnTo>
                    <a:pt x="240111" y="839220"/>
                  </a:lnTo>
                  <a:lnTo>
                    <a:pt x="231765" y="897479"/>
                  </a:lnTo>
                  <a:lnTo>
                    <a:pt x="221429" y="952909"/>
                  </a:lnTo>
                  <a:lnTo>
                    <a:pt x="209213" y="1005150"/>
                  </a:lnTo>
                  <a:lnTo>
                    <a:pt x="195229" y="1053844"/>
                  </a:lnTo>
                  <a:lnTo>
                    <a:pt x="179588" y="1098633"/>
                  </a:lnTo>
                  <a:lnTo>
                    <a:pt x="162401" y="1139159"/>
                  </a:lnTo>
                  <a:lnTo>
                    <a:pt x="143781" y="1175062"/>
                  </a:lnTo>
                  <a:lnTo>
                    <a:pt x="102683" y="1231570"/>
                  </a:lnTo>
                  <a:lnTo>
                    <a:pt x="80429" y="1251457"/>
                  </a:lnTo>
                </a:path>
              </a:pathLst>
            </a:custGeom>
            <a:ln w="22225">
              <a:solidFill>
                <a:srgbClr val="CC3399"/>
              </a:solidFill>
              <a:prstDash val="sysDash"/>
            </a:ln>
          </p:spPr>
          <p:txBody>
            <a:bodyPr wrap="square" lIns="0" tIns="0" rIns="0" bIns="0" rtlCol="0"/>
            <a:lstStyle/>
            <a:p>
              <a:endParaRPr/>
            </a:p>
          </p:txBody>
        </p:sp>
        <p:sp>
          <p:nvSpPr>
            <p:cNvPr id="37" name="object 37"/>
            <p:cNvSpPr/>
            <p:nvPr/>
          </p:nvSpPr>
          <p:spPr>
            <a:xfrm>
              <a:off x="6377301" y="2841561"/>
              <a:ext cx="85090" cy="71755"/>
            </a:xfrm>
            <a:custGeom>
              <a:avLst/>
              <a:gdLst/>
              <a:ahLst/>
              <a:cxnLst/>
              <a:rect l="l" t="t" r="r" b="b"/>
              <a:pathLst>
                <a:path w="85089" h="71755">
                  <a:moveTo>
                    <a:pt x="58000" y="0"/>
                  </a:moveTo>
                  <a:lnTo>
                    <a:pt x="0" y="62407"/>
                  </a:lnTo>
                  <a:lnTo>
                    <a:pt x="84721" y="71361"/>
                  </a:lnTo>
                  <a:lnTo>
                    <a:pt x="58000" y="0"/>
                  </a:lnTo>
                  <a:close/>
                </a:path>
              </a:pathLst>
            </a:custGeom>
            <a:solidFill>
              <a:srgbClr val="CC3399"/>
            </a:solidFill>
          </p:spPr>
          <p:txBody>
            <a:bodyPr wrap="square" lIns="0" tIns="0" rIns="0" bIns="0" rtlCol="0"/>
            <a:lstStyle/>
            <a:p>
              <a:endParaRPr/>
            </a:p>
          </p:txBody>
        </p:sp>
        <p:sp>
          <p:nvSpPr>
            <p:cNvPr id="38" name="object 38"/>
            <p:cNvSpPr/>
            <p:nvPr/>
          </p:nvSpPr>
          <p:spPr>
            <a:xfrm>
              <a:off x="3926585" y="1590352"/>
              <a:ext cx="1986914" cy="1905"/>
            </a:xfrm>
            <a:custGeom>
              <a:avLst/>
              <a:gdLst/>
              <a:ahLst/>
              <a:cxnLst/>
              <a:rect l="l" t="t" r="r" b="b"/>
              <a:pathLst>
                <a:path w="1986914" h="1905">
                  <a:moveTo>
                    <a:pt x="0" y="1701"/>
                  </a:moveTo>
                  <a:lnTo>
                    <a:pt x="1986292" y="0"/>
                  </a:lnTo>
                </a:path>
              </a:pathLst>
            </a:custGeom>
            <a:ln w="22225">
              <a:solidFill>
                <a:srgbClr val="CC3399"/>
              </a:solidFill>
              <a:prstDash val="sysDash"/>
            </a:ln>
          </p:spPr>
          <p:txBody>
            <a:bodyPr wrap="square" lIns="0" tIns="0" rIns="0" bIns="0" rtlCol="0"/>
            <a:lstStyle/>
            <a:p>
              <a:endParaRPr/>
            </a:p>
          </p:txBody>
        </p:sp>
        <p:sp>
          <p:nvSpPr>
            <p:cNvPr id="39" name="object 39"/>
            <p:cNvSpPr/>
            <p:nvPr/>
          </p:nvSpPr>
          <p:spPr>
            <a:xfrm>
              <a:off x="5900152" y="1552262"/>
              <a:ext cx="76835" cy="76200"/>
            </a:xfrm>
            <a:custGeom>
              <a:avLst/>
              <a:gdLst/>
              <a:ahLst/>
              <a:cxnLst/>
              <a:rect l="l" t="t" r="r" b="b"/>
              <a:pathLst>
                <a:path w="76835" h="76200">
                  <a:moveTo>
                    <a:pt x="0" y="0"/>
                  </a:moveTo>
                  <a:lnTo>
                    <a:pt x="63" y="76200"/>
                  </a:lnTo>
                  <a:lnTo>
                    <a:pt x="76225" y="38036"/>
                  </a:lnTo>
                  <a:lnTo>
                    <a:pt x="0" y="0"/>
                  </a:lnTo>
                  <a:close/>
                </a:path>
              </a:pathLst>
            </a:custGeom>
            <a:solidFill>
              <a:srgbClr val="CC3399"/>
            </a:solidFill>
          </p:spPr>
          <p:txBody>
            <a:bodyPr wrap="square" lIns="0" tIns="0" rIns="0" bIns="0" rtlCol="0"/>
            <a:lstStyle/>
            <a:p>
              <a:endParaRPr/>
            </a:p>
          </p:txBody>
        </p:sp>
        <p:sp>
          <p:nvSpPr>
            <p:cNvPr id="40" name="object 40"/>
            <p:cNvSpPr/>
            <p:nvPr/>
          </p:nvSpPr>
          <p:spPr>
            <a:xfrm>
              <a:off x="2760725" y="5234177"/>
              <a:ext cx="1568450" cy="0"/>
            </a:xfrm>
            <a:custGeom>
              <a:avLst/>
              <a:gdLst/>
              <a:ahLst/>
              <a:cxnLst/>
              <a:rect l="l" t="t" r="r" b="b"/>
              <a:pathLst>
                <a:path w="1568450">
                  <a:moveTo>
                    <a:pt x="0" y="0"/>
                  </a:moveTo>
                  <a:lnTo>
                    <a:pt x="1568259" y="0"/>
                  </a:lnTo>
                </a:path>
              </a:pathLst>
            </a:custGeom>
            <a:ln w="22225">
              <a:solidFill>
                <a:srgbClr val="CC3399"/>
              </a:solidFill>
              <a:prstDash val="sysDash"/>
            </a:ln>
          </p:spPr>
          <p:txBody>
            <a:bodyPr wrap="square" lIns="0" tIns="0" rIns="0" bIns="0" rtlCol="0"/>
            <a:lstStyle/>
            <a:p>
              <a:endParaRPr/>
            </a:p>
          </p:txBody>
        </p:sp>
        <p:sp>
          <p:nvSpPr>
            <p:cNvPr id="41" name="object 41"/>
            <p:cNvSpPr/>
            <p:nvPr/>
          </p:nvSpPr>
          <p:spPr>
            <a:xfrm>
              <a:off x="4316286" y="5196075"/>
              <a:ext cx="76200" cy="76200"/>
            </a:xfrm>
            <a:custGeom>
              <a:avLst/>
              <a:gdLst/>
              <a:ahLst/>
              <a:cxnLst/>
              <a:rect l="l" t="t" r="r" b="b"/>
              <a:pathLst>
                <a:path w="76200" h="76200">
                  <a:moveTo>
                    <a:pt x="0" y="0"/>
                  </a:moveTo>
                  <a:lnTo>
                    <a:pt x="0" y="76199"/>
                  </a:lnTo>
                  <a:lnTo>
                    <a:pt x="76200" y="38099"/>
                  </a:lnTo>
                  <a:lnTo>
                    <a:pt x="0" y="0"/>
                  </a:lnTo>
                  <a:close/>
                </a:path>
              </a:pathLst>
            </a:custGeom>
            <a:solidFill>
              <a:srgbClr val="CC3399"/>
            </a:solidFill>
          </p:spPr>
          <p:txBody>
            <a:bodyPr wrap="square" lIns="0" tIns="0" rIns="0" bIns="0" rtlCol="0"/>
            <a:lstStyle/>
            <a:p>
              <a:endParaRPr/>
            </a:p>
          </p:txBody>
        </p:sp>
        <p:sp>
          <p:nvSpPr>
            <p:cNvPr id="42" name="object 42"/>
            <p:cNvSpPr/>
            <p:nvPr/>
          </p:nvSpPr>
          <p:spPr>
            <a:xfrm>
              <a:off x="1395222" y="1588770"/>
              <a:ext cx="1804670" cy="0"/>
            </a:xfrm>
            <a:custGeom>
              <a:avLst/>
              <a:gdLst/>
              <a:ahLst/>
              <a:cxnLst/>
              <a:rect l="l" t="t" r="r" b="b"/>
              <a:pathLst>
                <a:path w="1804670">
                  <a:moveTo>
                    <a:pt x="0" y="0"/>
                  </a:moveTo>
                  <a:lnTo>
                    <a:pt x="1804174" y="0"/>
                  </a:lnTo>
                </a:path>
              </a:pathLst>
            </a:custGeom>
            <a:ln w="22225">
              <a:solidFill>
                <a:srgbClr val="CC3399"/>
              </a:solidFill>
              <a:prstDash val="sysDash"/>
            </a:ln>
          </p:spPr>
          <p:txBody>
            <a:bodyPr wrap="square" lIns="0" tIns="0" rIns="0" bIns="0" rtlCol="0"/>
            <a:lstStyle/>
            <a:p>
              <a:endParaRPr/>
            </a:p>
          </p:txBody>
        </p:sp>
        <p:sp>
          <p:nvSpPr>
            <p:cNvPr id="43" name="object 43"/>
            <p:cNvSpPr/>
            <p:nvPr/>
          </p:nvSpPr>
          <p:spPr>
            <a:xfrm>
              <a:off x="3186695" y="1550667"/>
              <a:ext cx="76200" cy="76200"/>
            </a:xfrm>
            <a:custGeom>
              <a:avLst/>
              <a:gdLst/>
              <a:ahLst/>
              <a:cxnLst/>
              <a:rect l="l" t="t" r="r" b="b"/>
              <a:pathLst>
                <a:path w="76200" h="76200">
                  <a:moveTo>
                    <a:pt x="0" y="0"/>
                  </a:moveTo>
                  <a:lnTo>
                    <a:pt x="0" y="76200"/>
                  </a:lnTo>
                  <a:lnTo>
                    <a:pt x="76200" y="38100"/>
                  </a:lnTo>
                  <a:lnTo>
                    <a:pt x="0" y="0"/>
                  </a:lnTo>
                  <a:close/>
                </a:path>
              </a:pathLst>
            </a:custGeom>
            <a:solidFill>
              <a:srgbClr val="CC3399"/>
            </a:solidFill>
          </p:spPr>
          <p:txBody>
            <a:bodyPr wrap="square" lIns="0" tIns="0" rIns="0" bIns="0" rtlCol="0"/>
            <a:lstStyle/>
            <a:p>
              <a:endParaRPr/>
            </a:p>
          </p:txBody>
        </p:sp>
        <p:pic>
          <p:nvPicPr>
            <p:cNvPr id="44" name="object 44"/>
            <p:cNvPicPr/>
            <p:nvPr/>
          </p:nvPicPr>
          <p:blipFill>
            <a:blip r:embed="rId8" cstate="print"/>
            <a:stretch>
              <a:fillRect/>
            </a:stretch>
          </p:blipFill>
          <p:spPr>
            <a:xfrm>
              <a:off x="1853183" y="3028187"/>
              <a:ext cx="999743" cy="958595"/>
            </a:xfrm>
            <a:prstGeom prst="rect">
              <a:avLst/>
            </a:prstGeom>
          </p:spPr>
        </p:pic>
        <p:pic>
          <p:nvPicPr>
            <p:cNvPr id="45" name="object 45"/>
            <p:cNvPicPr/>
            <p:nvPr/>
          </p:nvPicPr>
          <p:blipFill>
            <a:blip r:embed="rId9" cstate="print"/>
            <a:stretch>
              <a:fillRect/>
            </a:stretch>
          </p:blipFill>
          <p:spPr>
            <a:xfrm>
              <a:off x="1985772" y="3084576"/>
              <a:ext cx="769619" cy="893063"/>
            </a:xfrm>
            <a:prstGeom prst="rect">
              <a:avLst/>
            </a:prstGeom>
          </p:spPr>
        </p:pic>
        <p:sp>
          <p:nvSpPr>
            <p:cNvPr id="46" name="object 46"/>
            <p:cNvSpPr/>
            <p:nvPr/>
          </p:nvSpPr>
          <p:spPr>
            <a:xfrm>
              <a:off x="1971294" y="3126486"/>
              <a:ext cx="763905" cy="723900"/>
            </a:xfrm>
            <a:custGeom>
              <a:avLst/>
              <a:gdLst/>
              <a:ahLst/>
              <a:cxnLst/>
              <a:rect l="l" t="t" r="r" b="b"/>
              <a:pathLst>
                <a:path w="763905" h="723900">
                  <a:moveTo>
                    <a:pt x="381762" y="0"/>
                  </a:moveTo>
                  <a:lnTo>
                    <a:pt x="333873" y="2820"/>
                  </a:lnTo>
                  <a:lnTo>
                    <a:pt x="287760" y="11054"/>
                  </a:lnTo>
                  <a:lnTo>
                    <a:pt x="243781" y="24363"/>
                  </a:lnTo>
                  <a:lnTo>
                    <a:pt x="202291" y="42408"/>
                  </a:lnTo>
                  <a:lnTo>
                    <a:pt x="163651" y="64849"/>
                  </a:lnTo>
                  <a:lnTo>
                    <a:pt x="128217" y="91348"/>
                  </a:lnTo>
                  <a:lnTo>
                    <a:pt x="96346" y="121565"/>
                  </a:lnTo>
                  <a:lnTo>
                    <a:pt x="68397" y="155160"/>
                  </a:lnTo>
                  <a:lnTo>
                    <a:pt x="44728" y="191796"/>
                  </a:lnTo>
                  <a:lnTo>
                    <a:pt x="25696" y="231131"/>
                  </a:lnTo>
                  <a:lnTo>
                    <a:pt x="11659" y="272828"/>
                  </a:lnTo>
                  <a:lnTo>
                    <a:pt x="2974" y="316548"/>
                  </a:lnTo>
                  <a:lnTo>
                    <a:pt x="0" y="361950"/>
                  </a:lnTo>
                  <a:lnTo>
                    <a:pt x="2974" y="407351"/>
                  </a:lnTo>
                  <a:lnTo>
                    <a:pt x="11659" y="451071"/>
                  </a:lnTo>
                  <a:lnTo>
                    <a:pt x="25696" y="492768"/>
                  </a:lnTo>
                  <a:lnTo>
                    <a:pt x="44728" y="532103"/>
                  </a:lnTo>
                  <a:lnTo>
                    <a:pt x="68397" y="568739"/>
                  </a:lnTo>
                  <a:lnTo>
                    <a:pt x="96346" y="602334"/>
                  </a:lnTo>
                  <a:lnTo>
                    <a:pt x="128217" y="632551"/>
                  </a:lnTo>
                  <a:lnTo>
                    <a:pt x="163651" y="659050"/>
                  </a:lnTo>
                  <a:lnTo>
                    <a:pt x="202291" y="681491"/>
                  </a:lnTo>
                  <a:lnTo>
                    <a:pt x="243781" y="699536"/>
                  </a:lnTo>
                  <a:lnTo>
                    <a:pt x="287760" y="712845"/>
                  </a:lnTo>
                  <a:lnTo>
                    <a:pt x="333873" y="721079"/>
                  </a:lnTo>
                  <a:lnTo>
                    <a:pt x="381762" y="723900"/>
                  </a:lnTo>
                  <a:lnTo>
                    <a:pt x="429650" y="721079"/>
                  </a:lnTo>
                  <a:lnTo>
                    <a:pt x="475763" y="712845"/>
                  </a:lnTo>
                  <a:lnTo>
                    <a:pt x="519742" y="699536"/>
                  </a:lnTo>
                  <a:lnTo>
                    <a:pt x="561232" y="681491"/>
                  </a:lnTo>
                  <a:lnTo>
                    <a:pt x="599872" y="659050"/>
                  </a:lnTo>
                  <a:lnTo>
                    <a:pt x="635306" y="632551"/>
                  </a:lnTo>
                  <a:lnTo>
                    <a:pt x="667177" y="602334"/>
                  </a:lnTo>
                  <a:lnTo>
                    <a:pt x="695126" y="568739"/>
                  </a:lnTo>
                  <a:lnTo>
                    <a:pt x="718795" y="532103"/>
                  </a:lnTo>
                  <a:lnTo>
                    <a:pt x="737827" y="492768"/>
                  </a:lnTo>
                  <a:lnTo>
                    <a:pt x="751864" y="451071"/>
                  </a:lnTo>
                  <a:lnTo>
                    <a:pt x="760549" y="407351"/>
                  </a:lnTo>
                  <a:lnTo>
                    <a:pt x="763524" y="361950"/>
                  </a:lnTo>
                  <a:lnTo>
                    <a:pt x="760549" y="316548"/>
                  </a:lnTo>
                  <a:lnTo>
                    <a:pt x="751864" y="272828"/>
                  </a:lnTo>
                  <a:lnTo>
                    <a:pt x="737827" y="231131"/>
                  </a:lnTo>
                  <a:lnTo>
                    <a:pt x="718795" y="191796"/>
                  </a:lnTo>
                  <a:lnTo>
                    <a:pt x="695126" y="155160"/>
                  </a:lnTo>
                  <a:lnTo>
                    <a:pt x="667177" y="121565"/>
                  </a:lnTo>
                  <a:lnTo>
                    <a:pt x="635306" y="91348"/>
                  </a:lnTo>
                  <a:lnTo>
                    <a:pt x="599872" y="64849"/>
                  </a:lnTo>
                  <a:lnTo>
                    <a:pt x="561232" y="42408"/>
                  </a:lnTo>
                  <a:lnTo>
                    <a:pt x="519742" y="24363"/>
                  </a:lnTo>
                  <a:lnTo>
                    <a:pt x="475763" y="11054"/>
                  </a:lnTo>
                  <a:lnTo>
                    <a:pt x="429650" y="2820"/>
                  </a:lnTo>
                  <a:lnTo>
                    <a:pt x="381762" y="0"/>
                  </a:lnTo>
                  <a:close/>
                </a:path>
              </a:pathLst>
            </a:custGeom>
            <a:solidFill>
              <a:srgbClr val="CC3399"/>
            </a:solidFill>
          </p:spPr>
          <p:txBody>
            <a:bodyPr wrap="square" lIns="0" tIns="0" rIns="0" bIns="0" rtlCol="0"/>
            <a:lstStyle/>
            <a:p>
              <a:endParaRPr/>
            </a:p>
          </p:txBody>
        </p:sp>
        <p:sp>
          <p:nvSpPr>
            <p:cNvPr id="47" name="object 47"/>
            <p:cNvSpPr/>
            <p:nvPr/>
          </p:nvSpPr>
          <p:spPr>
            <a:xfrm>
              <a:off x="1971294" y="3126486"/>
              <a:ext cx="763905" cy="723900"/>
            </a:xfrm>
            <a:custGeom>
              <a:avLst/>
              <a:gdLst/>
              <a:ahLst/>
              <a:cxnLst/>
              <a:rect l="l" t="t" r="r" b="b"/>
              <a:pathLst>
                <a:path w="763905" h="723900">
                  <a:moveTo>
                    <a:pt x="0" y="361950"/>
                  </a:moveTo>
                  <a:lnTo>
                    <a:pt x="2974" y="316548"/>
                  </a:lnTo>
                  <a:lnTo>
                    <a:pt x="11659" y="272828"/>
                  </a:lnTo>
                  <a:lnTo>
                    <a:pt x="25696" y="231131"/>
                  </a:lnTo>
                  <a:lnTo>
                    <a:pt x="44728" y="191796"/>
                  </a:lnTo>
                  <a:lnTo>
                    <a:pt x="68397" y="155160"/>
                  </a:lnTo>
                  <a:lnTo>
                    <a:pt x="96346" y="121565"/>
                  </a:lnTo>
                  <a:lnTo>
                    <a:pt x="128217" y="91348"/>
                  </a:lnTo>
                  <a:lnTo>
                    <a:pt x="163651" y="64849"/>
                  </a:lnTo>
                  <a:lnTo>
                    <a:pt x="202291" y="42408"/>
                  </a:lnTo>
                  <a:lnTo>
                    <a:pt x="243781" y="24363"/>
                  </a:lnTo>
                  <a:lnTo>
                    <a:pt x="287760" y="11054"/>
                  </a:lnTo>
                  <a:lnTo>
                    <a:pt x="333873" y="2820"/>
                  </a:lnTo>
                  <a:lnTo>
                    <a:pt x="381762" y="0"/>
                  </a:lnTo>
                  <a:lnTo>
                    <a:pt x="429650" y="2820"/>
                  </a:lnTo>
                  <a:lnTo>
                    <a:pt x="475763" y="11054"/>
                  </a:lnTo>
                  <a:lnTo>
                    <a:pt x="519742" y="24363"/>
                  </a:lnTo>
                  <a:lnTo>
                    <a:pt x="561232" y="42408"/>
                  </a:lnTo>
                  <a:lnTo>
                    <a:pt x="599872" y="64849"/>
                  </a:lnTo>
                  <a:lnTo>
                    <a:pt x="635306" y="91348"/>
                  </a:lnTo>
                  <a:lnTo>
                    <a:pt x="667177" y="121565"/>
                  </a:lnTo>
                  <a:lnTo>
                    <a:pt x="695126" y="155160"/>
                  </a:lnTo>
                  <a:lnTo>
                    <a:pt x="718795" y="191796"/>
                  </a:lnTo>
                  <a:lnTo>
                    <a:pt x="737827" y="231131"/>
                  </a:lnTo>
                  <a:lnTo>
                    <a:pt x="751864" y="272828"/>
                  </a:lnTo>
                  <a:lnTo>
                    <a:pt x="760549" y="316548"/>
                  </a:lnTo>
                  <a:lnTo>
                    <a:pt x="763524" y="361950"/>
                  </a:lnTo>
                  <a:lnTo>
                    <a:pt x="760549" y="407351"/>
                  </a:lnTo>
                  <a:lnTo>
                    <a:pt x="751864" y="451071"/>
                  </a:lnTo>
                  <a:lnTo>
                    <a:pt x="737827" y="492768"/>
                  </a:lnTo>
                  <a:lnTo>
                    <a:pt x="718795" y="532103"/>
                  </a:lnTo>
                  <a:lnTo>
                    <a:pt x="695126" y="568739"/>
                  </a:lnTo>
                  <a:lnTo>
                    <a:pt x="667177" y="602334"/>
                  </a:lnTo>
                  <a:lnTo>
                    <a:pt x="635306" y="632551"/>
                  </a:lnTo>
                  <a:lnTo>
                    <a:pt x="599872" y="659050"/>
                  </a:lnTo>
                  <a:lnTo>
                    <a:pt x="561232" y="681491"/>
                  </a:lnTo>
                  <a:lnTo>
                    <a:pt x="519742" y="699536"/>
                  </a:lnTo>
                  <a:lnTo>
                    <a:pt x="475763" y="712845"/>
                  </a:lnTo>
                  <a:lnTo>
                    <a:pt x="429650" y="721079"/>
                  </a:lnTo>
                  <a:lnTo>
                    <a:pt x="381762" y="723900"/>
                  </a:lnTo>
                  <a:lnTo>
                    <a:pt x="333873" y="721079"/>
                  </a:lnTo>
                  <a:lnTo>
                    <a:pt x="287760" y="712845"/>
                  </a:lnTo>
                  <a:lnTo>
                    <a:pt x="243781" y="699536"/>
                  </a:lnTo>
                  <a:lnTo>
                    <a:pt x="202291" y="681491"/>
                  </a:lnTo>
                  <a:lnTo>
                    <a:pt x="163651" y="659050"/>
                  </a:lnTo>
                  <a:lnTo>
                    <a:pt x="128217" y="632551"/>
                  </a:lnTo>
                  <a:lnTo>
                    <a:pt x="96346" y="602334"/>
                  </a:lnTo>
                  <a:lnTo>
                    <a:pt x="68397" y="568739"/>
                  </a:lnTo>
                  <a:lnTo>
                    <a:pt x="44728" y="532103"/>
                  </a:lnTo>
                  <a:lnTo>
                    <a:pt x="25696" y="492768"/>
                  </a:lnTo>
                  <a:lnTo>
                    <a:pt x="11659" y="451071"/>
                  </a:lnTo>
                  <a:lnTo>
                    <a:pt x="2974" y="407351"/>
                  </a:lnTo>
                  <a:lnTo>
                    <a:pt x="0" y="361950"/>
                  </a:lnTo>
                  <a:close/>
                </a:path>
              </a:pathLst>
            </a:custGeom>
            <a:ln w="28575">
              <a:solidFill>
                <a:srgbClr val="FFFFFF"/>
              </a:solidFill>
            </a:ln>
          </p:spPr>
          <p:txBody>
            <a:bodyPr wrap="square" lIns="0" tIns="0" rIns="0" bIns="0" rtlCol="0"/>
            <a:lstStyle/>
            <a:p>
              <a:endParaRPr/>
            </a:p>
          </p:txBody>
        </p:sp>
        <p:pic>
          <p:nvPicPr>
            <p:cNvPr id="48" name="object 48"/>
            <p:cNvPicPr/>
            <p:nvPr/>
          </p:nvPicPr>
          <p:blipFill>
            <a:blip r:embed="rId8" cstate="print"/>
            <a:stretch>
              <a:fillRect/>
            </a:stretch>
          </p:blipFill>
          <p:spPr>
            <a:xfrm>
              <a:off x="406908" y="641604"/>
              <a:ext cx="999743" cy="958595"/>
            </a:xfrm>
            <a:prstGeom prst="rect">
              <a:avLst/>
            </a:prstGeom>
          </p:spPr>
        </p:pic>
        <p:pic>
          <p:nvPicPr>
            <p:cNvPr id="49" name="object 49"/>
            <p:cNvPicPr/>
            <p:nvPr/>
          </p:nvPicPr>
          <p:blipFill>
            <a:blip r:embed="rId10" cstate="print"/>
            <a:stretch>
              <a:fillRect/>
            </a:stretch>
          </p:blipFill>
          <p:spPr>
            <a:xfrm>
              <a:off x="537972" y="682752"/>
              <a:ext cx="769619" cy="937259"/>
            </a:xfrm>
            <a:prstGeom prst="rect">
              <a:avLst/>
            </a:prstGeom>
          </p:spPr>
        </p:pic>
        <p:sp>
          <p:nvSpPr>
            <p:cNvPr id="50" name="object 50"/>
            <p:cNvSpPr/>
            <p:nvPr/>
          </p:nvSpPr>
          <p:spPr>
            <a:xfrm>
              <a:off x="525018" y="739902"/>
              <a:ext cx="763905" cy="723900"/>
            </a:xfrm>
            <a:custGeom>
              <a:avLst/>
              <a:gdLst/>
              <a:ahLst/>
              <a:cxnLst/>
              <a:rect l="l" t="t" r="r" b="b"/>
              <a:pathLst>
                <a:path w="763905" h="723900">
                  <a:moveTo>
                    <a:pt x="381762" y="0"/>
                  </a:moveTo>
                  <a:lnTo>
                    <a:pt x="333873" y="2820"/>
                  </a:lnTo>
                  <a:lnTo>
                    <a:pt x="287760" y="11054"/>
                  </a:lnTo>
                  <a:lnTo>
                    <a:pt x="243781" y="24363"/>
                  </a:lnTo>
                  <a:lnTo>
                    <a:pt x="202291" y="42408"/>
                  </a:lnTo>
                  <a:lnTo>
                    <a:pt x="163651" y="64849"/>
                  </a:lnTo>
                  <a:lnTo>
                    <a:pt x="128217" y="91348"/>
                  </a:lnTo>
                  <a:lnTo>
                    <a:pt x="96346" y="121565"/>
                  </a:lnTo>
                  <a:lnTo>
                    <a:pt x="68397" y="155160"/>
                  </a:lnTo>
                  <a:lnTo>
                    <a:pt x="44728" y="191796"/>
                  </a:lnTo>
                  <a:lnTo>
                    <a:pt x="25696" y="231131"/>
                  </a:lnTo>
                  <a:lnTo>
                    <a:pt x="11659" y="272828"/>
                  </a:lnTo>
                  <a:lnTo>
                    <a:pt x="2974" y="316548"/>
                  </a:lnTo>
                  <a:lnTo>
                    <a:pt x="0" y="361950"/>
                  </a:lnTo>
                  <a:lnTo>
                    <a:pt x="2974" y="407351"/>
                  </a:lnTo>
                  <a:lnTo>
                    <a:pt x="11659" y="451071"/>
                  </a:lnTo>
                  <a:lnTo>
                    <a:pt x="25696" y="492768"/>
                  </a:lnTo>
                  <a:lnTo>
                    <a:pt x="44728" y="532103"/>
                  </a:lnTo>
                  <a:lnTo>
                    <a:pt x="68397" y="568739"/>
                  </a:lnTo>
                  <a:lnTo>
                    <a:pt x="96346" y="602334"/>
                  </a:lnTo>
                  <a:lnTo>
                    <a:pt x="128217" y="632551"/>
                  </a:lnTo>
                  <a:lnTo>
                    <a:pt x="163651" y="659050"/>
                  </a:lnTo>
                  <a:lnTo>
                    <a:pt x="202291" y="681491"/>
                  </a:lnTo>
                  <a:lnTo>
                    <a:pt x="243781" y="699536"/>
                  </a:lnTo>
                  <a:lnTo>
                    <a:pt x="287760" y="712845"/>
                  </a:lnTo>
                  <a:lnTo>
                    <a:pt x="333873" y="721079"/>
                  </a:lnTo>
                  <a:lnTo>
                    <a:pt x="381762" y="723900"/>
                  </a:lnTo>
                  <a:lnTo>
                    <a:pt x="429650" y="721079"/>
                  </a:lnTo>
                  <a:lnTo>
                    <a:pt x="475763" y="712845"/>
                  </a:lnTo>
                  <a:lnTo>
                    <a:pt x="519742" y="699536"/>
                  </a:lnTo>
                  <a:lnTo>
                    <a:pt x="561232" y="681491"/>
                  </a:lnTo>
                  <a:lnTo>
                    <a:pt x="599872" y="659050"/>
                  </a:lnTo>
                  <a:lnTo>
                    <a:pt x="635306" y="632551"/>
                  </a:lnTo>
                  <a:lnTo>
                    <a:pt x="667177" y="602334"/>
                  </a:lnTo>
                  <a:lnTo>
                    <a:pt x="695126" y="568739"/>
                  </a:lnTo>
                  <a:lnTo>
                    <a:pt x="718795" y="532103"/>
                  </a:lnTo>
                  <a:lnTo>
                    <a:pt x="737827" y="492768"/>
                  </a:lnTo>
                  <a:lnTo>
                    <a:pt x="751864" y="451071"/>
                  </a:lnTo>
                  <a:lnTo>
                    <a:pt x="760549" y="407351"/>
                  </a:lnTo>
                  <a:lnTo>
                    <a:pt x="763524" y="361950"/>
                  </a:lnTo>
                  <a:lnTo>
                    <a:pt x="760549" y="316548"/>
                  </a:lnTo>
                  <a:lnTo>
                    <a:pt x="751864" y="272828"/>
                  </a:lnTo>
                  <a:lnTo>
                    <a:pt x="737827" y="231131"/>
                  </a:lnTo>
                  <a:lnTo>
                    <a:pt x="718795" y="191796"/>
                  </a:lnTo>
                  <a:lnTo>
                    <a:pt x="695126" y="155160"/>
                  </a:lnTo>
                  <a:lnTo>
                    <a:pt x="667177" y="121565"/>
                  </a:lnTo>
                  <a:lnTo>
                    <a:pt x="635306" y="91348"/>
                  </a:lnTo>
                  <a:lnTo>
                    <a:pt x="599872" y="64849"/>
                  </a:lnTo>
                  <a:lnTo>
                    <a:pt x="561232" y="42408"/>
                  </a:lnTo>
                  <a:lnTo>
                    <a:pt x="519742" y="24363"/>
                  </a:lnTo>
                  <a:lnTo>
                    <a:pt x="475763" y="11054"/>
                  </a:lnTo>
                  <a:lnTo>
                    <a:pt x="429650" y="2820"/>
                  </a:lnTo>
                  <a:lnTo>
                    <a:pt x="381762" y="0"/>
                  </a:lnTo>
                  <a:close/>
                </a:path>
              </a:pathLst>
            </a:custGeom>
            <a:solidFill>
              <a:srgbClr val="CC3399"/>
            </a:solidFill>
          </p:spPr>
          <p:txBody>
            <a:bodyPr wrap="square" lIns="0" tIns="0" rIns="0" bIns="0" rtlCol="0"/>
            <a:lstStyle/>
            <a:p>
              <a:endParaRPr/>
            </a:p>
          </p:txBody>
        </p:sp>
        <p:sp>
          <p:nvSpPr>
            <p:cNvPr id="51" name="object 51"/>
            <p:cNvSpPr/>
            <p:nvPr/>
          </p:nvSpPr>
          <p:spPr>
            <a:xfrm>
              <a:off x="525018" y="739902"/>
              <a:ext cx="763905" cy="723900"/>
            </a:xfrm>
            <a:custGeom>
              <a:avLst/>
              <a:gdLst/>
              <a:ahLst/>
              <a:cxnLst/>
              <a:rect l="l" t="t" r="r" b="b"/>
              <a:pathLst>
                <a:path w="763905" h="723900">
                  <a:moveTo>
                    <a:pt x="0" y="361950"/>
                  </a:moveTo>
                  <a:lnTo>
                    <a:pt x="2974" y="316548"/>
                  </a:lnTo>
                  <a:lnTo>
                    <a:pt x="11659" y="272828"/>
                  </a:lnTo>
                  <a:lnTo>
                    <a:pt x="25696" y="231131"/>
                  </a:lnTo>
                  <a:lnTo>
                    <a:pt x="44728" y="191796"/>
                  </a:lnTo>
                  <a:lnTo>
                    <a:pt x="68397" y="155160"/>
                  </a:lnTo>
                  <a:lnTo>
                    <a:pt x="96346" y="121565"/>
                  </a:lnTo>
                  <a:lnTo>
                    <a:pt x="128217" y="91348"/>
                  </a:lnTo>
                  <a:lnTo>
                    <a:pt x="163651" y="64849"/>
                  </a:lnTo>
                  <a:lnTo>
                    <a:pt x="202291" y="42408"/>
                  </a:lnTo>
                  <a:lnTo>
                    <a:pt x="243781" y="24363"/>
                  </a:lnTo>
                  <a:lnTo>
                    <a:pt x="287760" y="11054"/>
                  </a:lnTo>
                  <a:lnTo>
                    <a:pt x="333873" y="2820"/>
                  </a:lnTo>
                  <a:lnTo>
                    <a:pt x="381762" y="0"/>
                  </a:lnTo>
                  <a:lnTo>
                    <a:pt x="429650" y="2820"/>
                  </a:lnTo>
                  <a:lnTo>
                    <a:pt x="475763" y="11054"/>
                  </a:lnTo>
                  <a:lnTo>
                    <a:pt x="519742" y="24363"/>
                  </a:lnTo>
                  <a:lnTo>
                    <a:pt x="561232" y="42408"/>
                  </a:lnTo>
                  <a:lnTo>
                    <a:pt x="599872" y="64849"/>
                  </a:lnTo>
                  <a:lnTo>
                    <a:pt x="635306" y="91348"/>
                  </a:lnTo>
                  <a:lnTo>
                    <a:pt x="667177" y="121565"/>
                  </a:lnTo>
                  <a:lnTo>
                    <a:pt x="695126" y="155160"/>
                  </a:lnTo>
                  <a:lnTo>
                    <a:pt x="718795" y="191796"/>
                  </a:lnTo>
                  <a:lnTo>
                    <a:pt x="737827" y="231131"/>
                  </a:lnTo>
                  <a:lnTo>
                    <a:pt x="751864" y="272828"/>
                  </a:lnTo>
                  <a:lnTo>
                    <a:pt x="760549" y="316548"/>
                  </a:lnTo>
                  <a:lnTo>
                    <a:pt x="763524" y="361950"/>
                  </a:lnTo>
                  <a:lnTo>
                    <a:pt x="760549" y="407351"/>
                  </a:lnTo>
                  <a:lnTo>
                    <a:pt x="751864" y="451071"/>
                  </a:lnTo>
                  <a:lnTo>
                    <a:pt x="737827" y="492768"/>
                  </a:lnTo>
                  <a:lnTo>
                    <a:pt x="718795" y="532103"/>
                  </a:lnTo>
                  <a:lnTo>
                    <a:pt x="695126" y="568739"/>
                  </a:lnTo>
                  <a:lnTo>
                    <a:pt x="667177" y="602334"/>
                  </a:lnTo>
                  <a:lnTo>
                    <a:pt x="635306" y="632551"/>
                  </a:lnTo>
                  <a:lnTo>
                    <a:pt x="599872" y="659050"/>
                  </a:lnTo>
                  <a:lnTo>
                    <a:pt x="561232" y="681491"/>
                  </a:lnTo>
                  <a:lnTo>
                    <a:pt x="519742" y="699536"/>
                  </a:lnTo>
                  <a:lnTo>
                    <a:pt x="475763" y="712845"/>
                  </a:lnTo>
                  <a:lnTo>
                    <a:pt x="429650" y="721079"/>
                  </a:lnTo>
                  <a:lnTo>
                    <a:pt x="381762" y="723900"/>
                  </a:lnTo>
                  <a:lnTo>
                    <a:pt x="333873" y="721079"/>
                  </a:lnTo>
                  <a:lnTo>
                    <a:pt x="287760" y="712845"/>
                  </a:lnTo>
                  <a:lnTo>
                    <a:pt x="243781" y="699536"/>
                  </a:lnTo>
                  <a:lnTo>
                    <a:pt x="202291" y="681491"/>
                  </a:lnTo>
                  <a:lnTo>
                    <a:pt x="163651" y="659050"/>
                  </a:lnTo>
                  <a:lnTo>
                    <a:pt x="128217" y="632551"/>
                  </a:lnTo>
                  <a:lnTo>
                    <a:pt x="96346" y="602334"/>
                  </a:lnTo>
                  <a:lnTo>
                    <a:pt x="68397" y="568739"/>
                  </a:lnTo>
                  <a:lnTo>
                    <a:pt x="44728" y="532103"/>
                  </a:lnTo>
                  <a:lnTo>
                    <a:pt x="25696" y="492768"/>
                  </a:lnTo>
                  <a:lnTo>
                    <a:pt x="11659" y="451071"/>
                  </a:lnTo>
                  <a:lnTo>
                    <a:pt x="2974" y="407351"/>
                  </a:lnTo>
                  <a:lnTo>
                    <a:pt x="0" y="361950"/>
                  </a:lnTo>
                  <a:close/>
                </a:path>
              </a:pathLst>
            </a:custGeom>
            <a:ln w="28575">
              <a:solidFill>
                <a:srgbClr val="FFFFFF"/>
              </a:solidFill>
            </a:ln>
          </p:spPr>
          <p:txBody>
            <a:bodyPr wrap="square" lIns="0" tIns="0" rIns="0" bIns="0" rtlCol="0"/>
            <a:lstStyle/>
            <a:p>
              <a:endParaRPr/>
            </a:p>
          </p:txBody>
        </p:sp>
      </p:grpSp>
      <p:sp>
        <p:nvSpPr>
          <p:cNvPr id="52" name="object 52"/>
          <p:cNvSpPr txBox="1"/>
          <p:nvPr/>
        </p:nvSpPr>
        <p:spPr>
          <a:xfrm>
            <a:off x="733690" y="789466"/>
            <a:ext cx="358140" cy="391160"/>
          </a:xfrm>
          <a:prstGeom prst="rect">
            <a:avLst/>
          </a:prstGeom>
        </p:spPr>
        <p:txBody>
          <a:bodyPr vert="horz" wrap="square" lIns="0" tIns="12700" rIns="0" bIns="0" rtlCol="0">
            <a:spAutoFit/>
          </a:bodyPr>
          <a:lstStyle/>
          <a:p>
            <a:pPr marR="5080" indent="57785">
              <a:lnSpc>
                <a:spcPct val="100000"/>
              </a:lnSpc>
              <a:spcBef>
                <a:spcPts val="100"/>
              </a:spcBef>
            </a:pPr>
            <a:r>
              <a:rPr sz="1200" b="1" spc="-25">
                <a:latin typeface="Calibri"/>
                <a:cs typeface="Calibri"/>
              </a:rPr>
              <a:t>Key </a:t>
            </a:r>
            <a:r>
              <a:rPr sz="1200" b="1" spc="-20">
                <a:latin typeface="Calibri"/>
                <a:cs typeface="Calibri"/>
              </a:rPr>
              <a:t>Stage</a:t>
            </a:r>
            <a:endParaRPr sz="1200">
              <a:latin typeface="Calibri"/>
              <a:cs typeface="Calibri"/>
            </a:endParaRPr>
          </a:p>
        </p:txBody>
      </p:sp>
      <p:sp>
        <p:nvSpPr>
          <p:cNvPr id="53" name="object 53"/>
          <p:cNvSpPr txBox="1"/>
          <p:nvPr/>
        </p:nvSpPr>
        <p:spPr>
          <a:xfrm>
            <a:off x="860182" y="1152178"/>
            <a:ext cx="103505" cy="239395"/>
          </a:xfrm>
          <a:prstGeom prst="rect">
            <a:avLst/>
          </a:prstGeom>
        </p:spPr>
        <p:txBody>
          <a:bodyPr vert="horz" wrap="square" lIns="0" tIns="13335" rIns="0" bIns="0" rtlCol="0">
            <a:spAutoFit/>
          </a:bodyPr>
          <a:lstStyle/>
          <a:p>
            <a:pPr>
              <a:lnSpc>
                <a:spcPct val="100000"/>
              </a:lnSpc>
              <a:spcBef>
                <a:spcPts val="105"/>
              </a:spcBef>
            </a:pPr>
            <a:r>
              <a:rPr sz="1400" b="1">
                <a:latin typeface="Calibri"/>
                <a:cs typeface="Calibri"/>
              </a:rPr>
              <a:t>3</a:t>
            </a:r>
            <a:endParaRPr sz="1400">
              <a:latin typeface="Calibri"/>
              <a:cs typeface="Calibri"/>
            </a:endParaRPr>
          </a:p>
        </p:txBody>
      </p:sp>
      <p:sp>
        <p:nvSpPr>
          <p:cNvPr id="54" name="object 54"/>
          <p:cNvSpPr txBox="1"/>
          <p:nvPr/>
        </p:nvSpPr>
        <p:spPr>
          <a:xfrm>
            <a:off x="343908" y="24632"/>
            <a:ext cx="3161030" cy="572135"/>
          </a:xfrm>
          <a:prstGeom prst="rect">
            <a:avLst/>
          </a:prstGeom>
        </p:spPr>
        <p:txBody>
          <a:bodyPr vert="horz" wrap="square" lIns="0" tIns="48260" rIns="0" bIns="0" rtlCol="0">
            <a:spAutoFit/>
          </a:bodyPr>
          <a:lstStyle/>
          <a:p>
            <a:pPr marL="1875789">
              <a:lnSpc>
                <a:spcPct val="100000"/>
              </a:lnSpc>
              <a:spcBef>
                <a:spcPts val="380"/>
              </a:spcBef>
            </a:pPr>
            <a:r>
              <a:rPr sz="1400" b="1">
                <a:solidFill>
                  <a:srgbClr val="FF0000"/>
                </a:solidFill>
                <a:latin typeface="Calibri"/>
                <a:cs typeface="Calibri"/>
              </a:rPr>
              <a:t>1.</a:t>
            </a:r>
            <a:r>
              <a:rPr sz="1400" b="1" spc="-5">
                <a:solidFill>
                  <a:srgbClr val="FF0000"/>
                </a:solidFill>
                <a:latin typeface="Calibri"/>
                <a:cs typeface="Calibri"/>
              </a:rPr>
              <a:t> </a:t>
            </a:r>
            <a:r>
              <a:rPr sz="1400" b="1" spc="-10">
                <a:solidFill>
                  <a:srgbClr val="FF0000"/>
                </a:solidFill>
                <a:latin typeface="Calibri"/>
                <a:cs typeface="Calibri"/>
              </a:rPr>
              <a:t>Amadorra</a:t>
            </a:r>
            <a:endParaRPr sz="1400">
              <a:latin typeface="Calibri"/>
              <a:cs typeface="Calibri"/>
            </a:endParaRPr>
          </a:p>
          <a:p>
            <a:pPr marL="12700" marR="5080">
              <a:lnSpc>
                <a:spcPct val="100000"/>
              </a:lnSpc>
              <a:spcBef>
                <a:spcPts val="180"/>
              </a:spcBef>
            </a:pPr>
            <a:r>
              <a:rPr sz="900" b="1">
                <a:solidFill>
                  <a:srgbClr val="FF0000"/>
                </a:solidFill>
                <a:latin typeface="Calibri"/>
                <a:cs typeface="Calibri"/>
              </a:rPr>
              <a:t>4000</a:t>
            </a:r>
            <a:r>
              <a:rPr sz="900" b="1" spc="150">
                <a:solidFill>
                  <a:srgbClr val="FF0000"/>
                </a:solidFill>
                <a:latin typeface="Calibri"/>
                <a:cs typeface="Calibri"/>
              </a:rPr>
              <a:t> </a:t>
            </a:r>
            <a:r>
              <a:rPr sz="900" b="1">
                <a:solidFill>
                  <a:srgbClr val="FF0000"/>
                </a:solidFill>
                <a:latin typeface="Calibri"/>
                <a:cs typeface="Calibri"/>
              </a:rPr>
              <a:t>years</a:t>
            </a:r>
            <a:r>
              <a:rPr sz="900" b="1" spc="170">
                <a:solidFill>
                  <a:srgbClr val="FF0000"/>
                </a:solidFill>
                <a:latin typeface="Calibri"/>
                <a:cs typeface="Calibri"/>
              </a:rPr>
              <a:t> </a:t>
            </a:r>
            <a:r>
              <a:rPr sz="900" b="1">
                <a:solidFill>
                  <a:srgbClr val="FF0000"/>
                </a:solidFill>
                <a:latin typeface="Calibri"/>
                <a:cs typeface="Calibri"/>
              </a:rPr>
              <a:t>ago…An</a:t>
            </a:r>
            <a:r>
              <a:rPr sz="900" b="1" spc="160">
                <a:solidFill>
                  <a:srgbClr val="FF0000"/>
                </a:solidFill>
                <a:latin typeface="Calibri"/>
                <a:cs typeface="Calibri"/>
              </a:rPr>
              <a:t> </a:t>
            </a:r>
            <a:r>
              <a:rPr sz="900" b="1">
                <a:solidFill>
                  <a:srgbClr val="FF0000"/>
                </a:solidFill>
                <a:latin typeface="Calibri"/>
                <a:cs typeface="Calibri"/>
              </a:rPr>
              <a:t>Island</a:t>
            </a:r>
            <a:r>
              <a:rPr sz="900" b="1" spc="165">
                <a:solidFill>
                  <a:srgbClr val="FF0000"/>
                </a:solidFill>
                <a:latin typeface="Calibri"/>
                <a:cs typeface="Calibri"/>
              </a:rPr>
              <a:t> </a:t>
            </a:r>
            <a:r>
              <a:rPr sz="900" b="1">
                <a:solidFill>
                  <a:srgbClr val="FF0000"/>
                </a:solidFill>
                <a:latin typeface="Calibri"/>
                <a:cs typeface="Calibri"/>
              </a:rPr>
              <a:t>paradise…an</a:t>
            </a:r>
            <a:r>
              <a:rPr sz="900" b="1" spc="165">
                <a:solidFill>
                  <a:srgbClr val="FF0000"/>
                </a:solidFill>
                <a:latin typeface="Calibri"/>
                <a:cs typeface="Calibri"/>
              </a:rPr>
              <a:t> </a:t>
            </a:r>
            <a:r>
              <a:rPr sz="900" b="1">
                <a:solidFill>
                  <a:srgbClr val="FF0000"/>
                </a:solidFill>
                <a:latin typeface="Calibri"/>
                <a:cs typeface="Calibri"/>
              </a:rPr>
              <a:t>ancient</a:t>
            </a:r>
            <a:r>
              <a:rPr sz="900" b="1" spc="165">
                <a:solidFill>
                  <a:srgbClr val="FF0000"/>
                </a:solidFill>
                <a:latin typeface="Calibri"/>
                <a:cs typeface="Calibri"/>
              </a:rPr>
              <a:t> </a:t>
            </a:r>
            <a:r>
              <a:rPr sz="900" b="1">
                <a:solidFill>
                  <a:srgbClr val="FF0000"/>
                </a:solidFill>
                <a:latin typeface="Calibri"/>
                <a:cs typeface="Calibri"/>
              </a:rPr>
              <a:t>tribe.</a:t>
            </a:r>
            <a:r>
              <a:rPr sz="900" b="1" spc="170">
                <a:solidFill>
                  <a:srgbClr val="FF0000"/>
                </a:solidFill>
                <a:latin typeface="Calibri"/>
                <a:cs typeface="Calibri"/>
              </a:rPr>
              <a:t>  </a:t>
            </a:r>
            <a:r>
              <a:rPr sz="900" b="1" spc="-10">
                <a:solidFill>
                  <a:srgbClr val="FF0000"/>
                </a:solidFill>
                <a:latin typeface="Calibri"/>
                <a:cs typeface="Calibri"/>
              </a:rPr>
              <a:t>Journey</a:t>
            </a:r>
            <a:r>
              <a:rPr sz="900" b="1">
                <a:solidFill>
                  <a:srgbClr val="FF0000"/>
                </a:solidFill>
                <a:latin typeface="Calibri"/>
                <a:cs typeface="Calibri"/>
              </a:rPr>
              <a:t> back</a:t>
            </a:r>
            <a:r>
              <a:rPr sz="900" b="1" spc="45">
                <a:solidFill>
                  <a:srgbClr val="FF0000"/>
                </a:solidFill>
                <a:latin typeface="Calibri"/>
                <a:cs typeface="Calibri"/>
              </a:rPr>
              <a:t> </a:t>
            </a:r>
            <a:r>
              <a:rPr sz="900" b="1">
                <a:solidFill>
                  <a:srgbClr val="FF0000"/>
                </a:solidFill>
                <a:latin typeface="Calibri"/>
                <a:cs typeface="Calibri"/>
              </a:rPr>
              <a:t>in</a:t>
            </a:r>
            <a:r>
              <a:rPr sz="900" b="1" spc="45">
                <a:solidFill>
                  <a:srgbClr val="FF0000"/>
                </a:solidFill>
                <a:latin typeface="Calibri"/>
                <a:cs typeface="Calibri"/>
              </a:rPr>
              <a:t> </a:t>
            </a:r>
            <a:r>
              <a:rPr sz="900" b="1">
                <a:solidFill>
                  <a:srgbClr val="FF0000"/>
                </a:solidFill>
                <a:latin typeface="Calibri"/>
                <a:cs typeface="Calibri"/>
              </a:rPr>
              <a:t>time</a:t>
            </a:r>
            <a:r>
              <a:rPr sz="900" b="1" spc="50">
                <a:solidFill>
                  <a:srgbClr val="FF0000"/>
                </a:solidFill>
                <a:latin typeface="Calibri"/>
                <a:cs typeface="Calibri"/>
              </a:rPr>
              <a:t> </a:t>
            </a:r>
            <a:r>
              <a:rPr sz="900" b="1">
                <a:solidFill>
                  <a:srgbClr val="FF0000"/>
                </a:solidFill>
                <a:latin typeface="Calibri"/>
                <a:cs typeface="Calibri"/>
              </a:rPr>
              <a:t>to</a:t>
            </a:r>
            <a:r>
              <a:rPr sz="900" b="1" spc="40">
                <a:solidFill>
                  <a:srgbClr val="FF0000"/>
                </a:solidFill>
                <a:latin typeface="Calibri"/>
                <a:cs typeface="Calibri"/>
              </a:rPr>
              <a:t> </a:t>
            </a:r>
            <a:r>
              <a:rPr sz="900" b="1">
                <a:solidFill>
                  <a:srgbClr val="FF0000"/>
                </a:solidFill>
                <a:latin typeface="Calibri"/>
                <a:cs typeface="Calibri"/>
              </a:rPr>
              <a:t>see</a:t>
            </a:r>
            <a:r>
              <a:rPr sz="900" b="1" spc="50">
                <a:solidFill>
                  <a:srgbClr val="FF0000"/>
                </a:solidFill>
                <a:latin typeface="Calibri"/>
                <a:cs typeface="Calibri"/>
              </a:rPr>
              <a:t> </a:t>
            </a:r>
            <a:r>
              <a:rPr sz="900" b="1">
                <a:solidFill>
                  <a:srgbClr val="FF0000"/>
                </a:solidFill>
                <a:latin typeface="Calibri"/>
                <a:cs typeface="Calibri"/>
              </a:rPr>
              <a:t>how</a:t>
            </a:r>
            <a:r>
              <a:rPr sz="900" b="1" spc="45">
                <a:solidFill>
                  <a:srgbClr val="FF0000"/>
                </a:solidFill>
                <a:latin typeface="Calibri"/>
                <a:cs typeface="Calibri"/>
              </a:rPr>
              <a:t> </a:t>
            </a:r>
            <a:r>
              <a:rPr sz="900" b="1">
                <a:solidFill>
                  <a:srgbClr val="FF0000"/>
                </a:solidFill>
                <a:latin typeface="Calibri"/>
                <a:cs typeface="Calibri"/>
              </a:rPr>
              <a:t>the</a:t>
            </a:r>
            <a:r>
              <a:rPr sz="900" b="1" spc="50">
                <a:solidFill>
                  <a:srgbClr val="FF0000"/>
                </a:solidFill>
                <a:latin typeface="Calibri"/>
                <a:cs typeface="Calibri"/>
              </a:rPr>
              <a:t> </a:t>
            </a:r>
            <a:r>
              <a:rPr sz="900" b="1">
                <a:solidFill>
                  <a:srgbClr val="FF0000"/>
                </a:solidFill>
                <a:latin typeface="Calibri"/>
                <a:cs typeface="Calibri"/>
              </a:rPr>
              <a:t>Amadorrians</a:t>
            </a:r>
            <a:r>
              <a:rPr sz="900" b="1" spc="45">
                <a:solidFill>
                  <a:srgbClr val="FF0000"/>
                </a:solidFill>
                <a:latin typeface="Calibri"/>
                <a:cs typeface="Calibri"/>
              </a:rPr>
              <a:t> </a:t>
            </a:r>
            <a:r>
              <a:rPr sz="900" b="1">
                <a:solidFill>
                  <a:srgbClr val="FF0000"/>
                </a:solidFill>
                <a:latin typeface="Calibri"/>
                <a:cs typeface="Calibri"/>
              </a:rPr>
              <a:t>live</a:t>
            </a:r>
            <a:r>
              <a:rPr sz="900" b="1" spc="50">
                <a:solidFill>
                  <a:srgbClr val="FF0000"/>
                </a:solidFill>
                <a:latin typeface="Calibri"/>
                <a:cs typeface="Calibri"/>
              </a:rPr>
              <a:t> </a:t>
            </a:r>
            <a:r>
              <a:rPr sz="900" b="1">
                <a:solidFill>
                  <a:srgbClr val="FF0000"/>
                </a:solidFill>
                <a:latin typeface="Calibri"/>
                <a:cs typeface="Calibri"/>
              </a:rPr>
              <a:t>and</a:t>
            </a:r>
            <a:r>
              <a:rPr sz="900" b="1" spc="45">
                <a:solidFill>
                  <a:srgbClr val="FF0000"/>
                </a:solidFill>
                <a:latin typeface="Calibri"/>
                <a:cs typeface="Calibri"/>
              </a:rPr>
              <a:t> </a:t>
            </a:r>
            <a:r>
              <a:rPr sz="900" b="1">
                <a:solidFill>
                  <a:srgbClr val="FF0000"/>
                </a:solidFill>
                <a:latin typeface="Calibri"/>
                <a:cs typeface="Calibri"/>
              </a:rPr>
              <a:t>work</a:t>
            </a:r>
            <a:r>
              <a:rPr sz="900" b="1" spc="45">
                <a:solidFill>
                  <a:srgbClr val="FF0000"/>
                </a:solidFill>
                <a:latin typeface="Calibri"/>
                <a:cs typeface="Calibri"/>
              </a:rPr>
              <a:t> </a:t>
            </a:r>
            <a:r>
              <a:rPr sz="900" b="1" spc="-10">
                <a:solidFill>
                  <a:srgbClr val="FF0000"/>
                </a:solidFill>
                <a:latin typeface="Calibri"/>
                <a:cs typeface="Calibri"/>
              </a:rPr>
              <a:t>together</a:t>
            </a:r>
            <a:endParaRPr sz="900">
              <a:latin typeface="Calibri"/>
              <a:cs typeface="Calibri"/>
            </a:endParaRPr>
          </a:p>
        </p:txBody>
      </p:sp>
      <p:sp>
        <p:nvSpPr>
          <p:cNvPr id="55" name="object 55"/>
          <p:cNvSpPr txBox="1"/>
          <p:nvPr/>
        </p:nvSpPr>
        <p:spPr>
          <a:xfrm>
            <a:off x="305074" y="590721"/>
            <a:ext cx="2311400" cy="162560"/>
          </a:xfrm>
          <a:prstGeom prst="rect">
            <a:avLst/>
          </a:prstGeom>
        </p:spPr>
        <p:txBody>
          <a:bodyPr vert="horz" wrap="square" lIns="0" tIns="12700" rIns="0" bIns="0" rtlCol="0">
            <a:spAutoFit/>
          </a:bodyPr>
          <a:lstStyle/>
          <a:p>
            <a:pPr marL="12700">
              <a:lnSpc>
                <a:spcPct val="100000"/>
              </a:lnSpc>
              <a:spcBef>
                <a:spcPts val="100"/>
              </a:spcBef>
            </a:pPr>
            <a:r>
              <a:rPr sz="900" b="1">
                <a:solidFill>
                  <a:srgbClr val="FF0000"/>
                </a:solidFill>
                <a:latin typeface="Calibri"/>
                <a:cs typeface="Calibri"/>
              </a:rPr>
              <a:t>in</a:t>
            </a:r>
            <a:r>
              <a:rPr sz="900" b="1" spc="-10">
                <a:solidFill>
                  <a:srgbClr val="FF0000"/>
                </a:solidFill>
                <a:latin typeface="Calibri"/>
                <a:cs typeface="Calibri"/>
              </a:rPr>
              <a:t> </a:t>
            </a:r>
            <a:r>
              <a:rPr sz="900" b="1">
                <a:solidFill>
                  <a:srgbClr val="FF0000"/>
                </a:solidFill>
                <a:latin typeface="Calibri"/>
                <a:cs typeface="Calibri"/>
              </a:rPr>
              <a:t>one</a:t>
            </a:r>
            <a:r>
              <a:rPr sz="900" b="1" spc="-10">
                <a:solidFill>
                  <a:srgbClr val="FF0000"/>
                </a:solidFill>
                <a:latin typeface="Calibri"/>
                <a:cs typeface="Calibri"/>
              </a:rPr>
              <a:t> </a:t>
            </a:r>
            <a:r>
              <a:rPr sz="900" b="1">
                <a:solidFill>
                  <a:srgbClr val="FF0000"/>
                </a:solidFill>
                <a:latin typeface="Calibri"/>
                <a:cs typeface="Calibri"/>
              </a:rPr>
              <a:t>of</a:t>
            </a:r>
            <a:r>
              <a:rPr sz="900" b="1" spc="5">
                <a:solidFill>
                  <a:srgbClr val="FF0000"/>
                </a:solidFill>
                <a:latin typeface="Calibri"/>
                <a:cs typeface="Calibri"/>
              </a:rPr>
              <a:t> </a:t>
            </a:r>
            <a:r>
              <a:rPr sz="900" b="1">
                <a:solidFill>
                  <a:srgbClr val="FF0000"/>
                </a:solidFill>
                <a:latin typeface="Calibri"/>
                <a:cs typeface="Calibri"/>
              </a:rPr>
              <a:t>the</a:t>
            </a:r>
            <a:r>
              <a:rPr sz="900" b="1" spc="-15">
                <a:solidFill>
                  <a:srgbClr val="FF0000"/>
                </a:solidFill>
                <a:latin typeface="Calibri"/>
                <a:cs typeface="Calibri"/>
              </a:rPr>
              <a:t> </a:t>
            </a:r>
            <a:r>
              <a:rPr sz="900" b="1">
                <a:solidFill>
                  <a:srgbClr val="FF0000"/>
                </a:solidFill>
                <a:latin typeface="Calibri"/>
                <a:cs typeface="Calibri"/>
              </a:rPr>
              <a:t>most beautiful</a:t>
            </a:r>
            <a:r>
              <a:rPr sz="900" b="1" spc="15">
                <a:solidFill>
                  <a:srgbClr val="FF0000"/>
                </a:solidFill>
                <a:latin typeface="Calibri"/>
                <a:cs typeface="Calibri"/>
              </a:rPr>
              <a:t> </a:t>
            </a:r>
            <a:r>
              <a:rPr sz="900" b="1">
                <a:solidFill>
                  <a:srgbClr val="FF0000"/>
                </a:solidFill>
                <a:latin typeface="Calibri"/>
                <a:cs typeface="Calibri"/>
              </a:rPr>
              <a:t>places in</a:t>
            </a:r>
            <a:r>
              <a:rPr sz="900" b="1" spc="-5">
                <a:solidFill>
                  <a:srgbClr val="FF0000"/>
                </a:solidFill>
                <a:latin typeface="Calibri"/>
                <a:cs typeface="Calibri"/>
              </a:rPr>
              <a:t> </a:t>
            </a:r>
            <a:r>
              <a:rPr sz="900" b="1">
                <a:solidFill>
                  <a:srgbClr val="FF0000"/>
                </a:solidFill>
                <a:latin typeface="Calibri"/>
                <a:cs typeface="Calibri"/>
              </a:rPr>
              <a:t>the</a:t>
            </a:r>
            <a:r>
              <a:rPr sz="900" b="1" spc="-10">
                <a:solidFill>
                  <a:srgbClr val="FF0000"/>
                </a:solidFill>
                <a:latin typeface="Calibri"/>
                <a:cs typeface="Calibri"/>
              </a:rPr>
              <a:t> world.</a:t>
            </a:r>
            <a:endParaRPr sz="900">
              <a:latin typeface="Calibri"/>
              <a:cs typeface="Calibri"/>
            </a:endParaRPr>
          </a:p>
        </p:txBody>
      </p:sp>
      <p:grpSp>
        <p:nvGrpSpPr>
          <p:cNvPr id="56" name="object 56"/>
          <p:cNvGrpSpPr/>
          <p:nvPr/>
        </p:nvGrpSpPr>
        <p:grpSpPr>
          <a:xfrm>
            <a:off x="1112519" y="67572"/>
            <a:ext cx="7961630" cy="6005195"/>
            <a:chOff x="1112519" y="67572"/>
            <a:chExt cx="7961630" cy="6005195"/>
          </a:xfrm>
        </p:grpSpPr>
        <p:pic>
          <p:nvPicPr>
            <p:cNvPr id="57" name="object 57"/>
            <p:cNvPicPr/>
            <p:nvPr/>
          </p:nvPicPr>
          <p:blipFill>
            <a:blip r:embed="rId11" cstate="print"/>
            <a:stretch>
              <a:fillRect/>
            </a:stretch>
          </p:blipFill>
          <p:spPr>
            <a:xfrm>
              <a:off x="1952767" y="67572"/>
              <a:ext cx="288774" cy="288361"/>
            </a:xfrm>
            <a:prstGeom prst="rect">
              <a:avLst/>
            </a:prstGeom>
          </p:spPr>
        </p:pic>
        <p:sp>
          <p:nvSpPr>
            <p:cNvPr id="58" name="object 58"/>
            <p:cNvSpPr/>
            <p:nvPr/>
          </p:nvSpPr>
          <p:spPr>
            <a:xfrm>
              <a:off x="3226564" y="3809296"/>
              <a:ext cx="1986914" cy="1905"/>
            </a:xfrm>
            <a:custGeom>
              <a:avLst/>
              <a:gdLst/>
              <a:ahLst/>
              <a:cxnLst/>
              <a:rect l="l" t="t" r="r" b="b"/>
              <a:pathLst>
                <a:path w="1986914" h="1904">
                  <a:moveTo>
                    <a:pt x="1986292" y="1701"/>
                  </a:moveTo>
                  <a:lnTo>
                    <a:pt x="0" y="0"/>
                  </a:lnTo>
                </a:path>
              </a:pathLst>
            </a:custGeom>
            <a:ln w="22225">
              <a:solidFill>
                <a:srgbClr val="CC3399"/>
              </a:solidFill>
              <a:prstDash val="sysDash"/>
            </a:ln>
          </p:spPr>
          <p:txBody>
            <a:bodyPr wrap="square" lIns="0" tIns="0" rIns="0" bIns="0" rtlCol="0"/>
            <a:lstStyle/>
            <a:p>
              <a:endParaRPr/>
            </a:p>
          </p:txBody>
        </p:sp>
        <p:sp>
          <p:nvSpPr>
            <p:cNvPr id="59" name="object 59"/>
            <p:cNvSpPr/>
            <p:nvPr/>
          </p:nvSpPr>
          <p:spPr>
            <a:xfrm>
              <a:off x="3163065" y="3771206"/>
              <a:ext cx="76835" cy="76200"/>
            </a:xfrm>
            <a:custGeom>
              <a:avLst/>
              <a:gdLst/>
              <a:ahLst/>
              <a:cxnLst/>
              <a:rect l="l" t="t" r="r" b="b"/>
              <a:pathLst>
                <a:path w="76835" h="76200">
                  <a:moveTo>
                    <a:pt x="76225" y="0"/>
                  </a:moveTo>
                  <a:lnTo>
                    <a:pt x="0" y="38036"/>
                  </a:lnTo>
                  <a:lnTo>
                    <a:pt x="76161" y="76200"/>
                  </a:lnTo>
                  <a:lnTo>
                    <a:pt x="76225" y="0"/>
                  </a:lnTo>
                  <a:close/>
                </a:path>
              </a:pathLst>
            </a:custGeom>
            <a:solidFill>
              <a:srgbClr val="CC3399"/>
            </a:solidFill>
          </p:spPr>
          <p:txBody>
            <a:bodyPr wrap="square" lIns="0" tIns="0" rIns="0" bIns="0" rtlCol="0"/>
            <a:lstStyle/>
            <a:p>
              <a:endParaRPr/>
            </a:p>
          </p:txBody>
        </p:sp>
        <p:sp>
          <p:nvSpPr>
            <p:cNvPr id="60" name="object 60"/>
            <p:cNvSpPr/>
            <p:nvPr/>
          </p:nvSpPr>
          <p:spPr>
            <a:xfrm>
              <a:off x="6300978" y="6034337"/>
              <a:ext cx="1986914" cy="1905"/>
            </a:xfrm>
            <a:custGeom>
              <a:avLst/>
              <a:gdLst/>
              <a:ahLst/>
              <a:cxnLst/>
              <a:rect l="l" t="t" r="r" b="b"/>
              <a:pathLst>
                <a:path w="1986915" h="1904">
                  <a:moveTo>
                    <a:pt x="0" y="1701"/>
                  </a:moveTo>
                  <a:lnTo>
                    <a:pt x="1986292" y="0"/>
                  </a:lnTo>
                </a:path>
              </a:pathLst>
            </a:custGeom>
            <a:ln w="22225">
              <a:solidFill>
                <a:srgbClr val="CC3399"/>
              </a:solidFill>
              <a:prstDash val="sysDash"/>
            </a:ln>
          </p:spPr>
          <p:txBody>
            <a:bodyPr wrap="square" lIns="0" tIns="0" rIns="0" bIns="0" rtlCol="0"/>
            <a:lstStyle/>
            <a:p>
              <a:endParaRPr/>
            </a:p>
          </p:txBody>
        </p:sp>
        <p:sp>
          <p:nvSpPr>
            <p:cNvPr id="61" name="object 61"/>
            <p:cNvSpPr/>
            <p:nvPr/>
          </p:nvSpPr>
          <p:spPr>
            <a:xfrm>
              <a:off x="8274544" y="5996246"/>
              <a:ext cx="76835" cy="76200"/>
            </a:xfrm>
            <a:custGeom>
              <a:avLst/>
              <a:gdLst/>
              <a:ahLst/>
              <a:cxnLst/>
              <a:rect l="l" t="t" r="r" b="b"/>
              <a:pathLst>
                <a:path w="76834" h="76200">
                  <a:moveTo>
                    <a:pt x="0" y="0"/>
                  </a:moveTo>
                  <a:lnTo>
                    <a:pt x="63" y="76200"/>
                  </a:lnTo>
                  <a:lnTo>
                    <a:pt x="76225" y="38036"/>
                  </a:lnTo>
                  <a:lnTo>
                    <a:pt x="0" y="0"/>
                  </a:lnTo>
                  <a:close/>
                </a:path>
              </a:pathLst>
            </a:custGeom>
            <a:solidFill>
              <a:srgbClr val="CC3399"/>
            </a:solidFill>
          </p:spPr>
          <p:txBody>
            <a:bodyPr wrap="square" lIns="0" tIns="0" rIns="0" bIns="0" rtlCol="0"/>
            <a:lstStyle/>
            <a:p>
              <a:endParaRPr/>
            </a:p>
          </p:txBody>
        </p:sp>
        <p:pic>
          <p:nvPicPr>
            <p:cNvPr id="62" name="object 62"/>
            <p:cNvPicPr/>
            <p:nvPr/>
          </p:nvPicPr>
          <p:blipFill>
            <a:blip r:embed="rId12" cstate="print"/>
            <a:stretch>
              <a:fillRect/>
            </a:stretch>
          </p:blipFill>
          <p:spPr>
            <a:xfrm>
              <a:off x="8198376" y="4990514"/>
              <a:ext cx="875242" cy="548958"/>
            </a:xfrm>
            <a:prstGeom prst="rect">
              <a:avLst/>
            </a:prstGeom>
          </p:spPr>
        </p:pic>
        <p:pic>
          <p:nvPicPr>
            <p:cNvPr id="63" name="object 63"/>
            <p:cNvPicPr/>
            <p:nvPr/>
          </p:nvPicPr>
          <p:blipFill>
            <a:blip r:embed="rId13" cstate="print"/>
            <a:stretch>
              <a:fillRect/>
            </a:stretch>
          </p:blipFill>
          <p:spPr>
            <a:xfrm>
              <a:off x="1112519" y="652272"/>
              <a:ext cx="999743" cy="960119"/>
            </a:xfrm>
            <a:prstGeom prst="rect">
              <a:avLst/>
            </a:prstGeom>
          </p:spPr>
        </p:pic>
        <p:pic>
          <p:nvPicPr>
            <p:cNvPr id="64" name="object 64"/>
            <p:cNvPicPr/>
            <p:nvPr/>
          </p:nvPicPr>
          <p:blipFill>
            <a:blip r:embed="rId4" cstate="print"/>
            <a:stretch>
              <a:fillRect/>
            </a:stretch>
          </p:blipFill>
          <p:spPr>
            <a:xfrm>
              <a:off x="1205484" y="722375"/>
              <a:ext cx="862571" cy="877823"/>
            </a:xfrm>
            <a:prstGeom prst="rect">
              <a:avLst/>
            </a:prstGeom>
          </p:spPr>
        </p:pic>
        <p:pic>
          <p:nvPicPr>
            <p:cNvPr id="65" name="object 65"/>
            <p:cNvPicPr/>
            <p:nvPr/>
          </p:nvPicPr>
          <p:blipFill>
            <a:blip r:embed="rId14" cstate="print"/>
            <a:stretch>
              <a:fillRect/>
            </a:stretch>
          </p:blipFill>
          <p:spPr>
            <a:xfrm>
              <a:off x="1230630" y="750570"/>
              <a:ext cx="763523" cy="725423"/>
            </a:xfrm>
            <a:prstGeom prst="rect">
              <a:avLst/>
            </a:prstGeom>
          </p:spPr>
        </p:pic>
        <p:sp>
          <p:nvSpPr>
            <p:cNvPr id="66" name="object 66"/>
            <p:cNvSpPr/>
            <p:nvPr/>
          </p:nvSpPr>
          <p:spPr>
            <a:xfrm>
              <a:off x="1230629" y="750569"/>
              <a:ext cx="763905" cy="725805"/>
            </a:xfrm>
            <a:custGeom>
              <a:avLst/>
              <a:gdLst/>
              <a:ahLst/>
              <a:cxnLst/>
              <a:rect l="l" t="t" r="r" b="b"/>
              <a:pathLst>
                <a:path w="763905" h="725805">
                  <a:moveTo>
                    <a:pt x="0" y="362712"/>
                  </a:moveTo>
                  <a:lnTo>
                    <a:pt x="2974" y="317214"/>
                  </a:lnTo>
                  <a:lnTo>
                    <a:pt x="11659" y="273403"/>
                  </a:lnTo>
                  <a:lnTo>
                    <a:pt x="25696" y="231619"/>
                  </a:lnTo>
                  <a:lnTo>
                    <a:pt x="44728" y="192200"/>
                  </a:lnTo>
                  <a:lnTo>
                    <a:pt x="68397" y="155488"/>
                  </a:lnTo>
                  <a:lnTo>
                    <a:pt x="96346" y="121821"/>
                  </a:lnTo>
                  <a:lnTo>
                    <a:pt x="128217" y="91541"/>
                  </a:lnTo>
                  <a:lnTo>
                    <a:pt x="163651" y="64986"/>
                  </a:lnTo>
                  <a:lnTo>
                    <a:pt x="202291" y="42498"/>
                  </a:lnTo>
                  <a:lnTo>
                    <a:pt x="243781" y="24415"/>
                  </a:lnTo>
                  <a:lnTo>
                    <a:pt x="287760" y="11077"/>
                  </a:lnTo>
                  <a:lnTo>
                    <a:pt x="333873" y="2826"/>
                  </a:lnTo>
                  <a:lnTo>
                    <a:pt x="381762" y="0"/>
                  </a:lnTo>
                  <a:lnTo>
                    <a:pt x="429650" y="2826"/>
                  </a:lnTo>
                  <a:lnTo>
                    <a:pt x="475763" y="11077"/>
                  </a:lnTo>
                  <a:lnTo>
                    <a:pt x="519742" y="24415"/>
                  </a:lnTo>
                  <a:lnTo>
                    <a:pt x="561232" y="42498"/>
                  </a:lnTo>
                  <a:lnTo>
                    <a:pt x="599872" y="64986"/>
                  </a:lnTo>
                  <a:lnTo>
                    <a:pt x="635306" y="91541"/>
                  </a:lnTo>
                  <a:lnTo>
                    <a:pt x="667177" y="121821"/>
                  </a:lnTo>
                  <a:lnTo>
                    <a:pt x="695126" y="155488"/>
                  </a:lnTo>
                  <a:lnTo>
                    <a:pt x="718795" y="192200"/>
                  </a:lnTo>
                  <a:lnTo>
                    <a:pt x="737827" y="231619"/>
                  </a:lnTo>
                  <a:lnTo>
                    <a:pt x="751864" y="273403"/>
                  </a:lnTo>
                  <a:lnTo>
                    <a:pt x="760549" y="317214"/>
                  </a:lnTo>
                  <a:lnTo>
                    <a:pt x="763524" y="362712"/>
                  </a:lnTo>
                  <a:lnTo>
                    <a:pt x="760549" y="408209"/>
                  </a:lnTo>
                  <a:lnTo>
                    <a:pt x="751864" y="452020"/>
                  </a:lnTo>
                  <a:lnTo>
                    <a:pt x="737827" y="493804"/>
                  </a:lnTo>
                  <a:lnTo>
                    <a:pt x="718795" y="533223"/>
                  </a:lnTo>
                  <a:lnTo>
                    <a:pt x="695126" y="569935"/>
                  </a:lnTo>
                  <a:lnTo>
                    <a:pt x="667177" y="603602"/>
                  </a:lnTo>
                  <a:lnTo>
                    <a:pt x="635306" y="633882"/>
                  </a:lnTo>
                  <a:lnTo>
                    <a:pt x="599872" y="660437"/>
                  </a:lnTo>
                  <a:lnTo>
                    <a:pt x="561232" y="682925"/>
                  </a:lnTo>
                  <a:lnTo>
                    <a:pt x="519742" y="701008"/>
                  </a:lnTo>
                  <a:lnTo>
                    <a:pt x="475763" y="714346"/>
                  </a:lnTo>
                  <a:lnTo>
                    <a:pt x="429650" y="722597"/>
                  </a:lnTo>
                  <a:lnTo>
                    <a:pt x="381762" y="725424"/>
                  </a:lnTo>
                  <a:lnTo>
                    <a:pt x="333873" y="722597"/>
                  </a:lnTo>
                  <a:lnTo>
                    <a:pt x="287760" y="714346"/>
                  </a:lnTo>
                  <a:lnTo>
                    <a:pt x="243781" y="701008"/>
                  </a:lnTo>
                  <a:lnTo>
                    <a:pt x="202291" y="682925"/>
                  </a:lnTo>
                  <a:lnTo>
                    <a:pt x="163651" y="660437"/>
                  </a:lnTo>
                  <a:lnTo>
                    <a:pt x="128217" y="633882"/>
                  </a:lnTo>
                  <a:lnTo>
                    <a:pt x="96346" y="603602"/>
                  </a:lnTo>
                  <a:lnTo>
                    <a:pt x="68397" y="569935"/>
                  </a:lnTo>
                  <a:lnTo>
                    <a:pt x="44728" y="533223"/>
                  </a:lnTo>
                  <a:lnTo>
                    <a:pt x="25696" y="493804"/>
                  </a:lnTo>
                  <a:lnTo>
                    <a:pt x="11659" y="452020"/>
                  </a:lnTo>
                  <a:lnTo>
                    <a:pt x="2974" y="408209"/>
                  </a:lnTo>
                  <a:lnTo>
                    <a:pt x="0" y="362712"/>
                  </a:lnTo>
                  <a:close/>
                </a:path>
              </a:pathLst>
            </a:custGeom>
            <a:ln w="28575">
              <a:solidFill>
                <a:srgbClr val="CC3399"/>
              </a:solidFill>
            </a:ln>
          </p:spPr>
          <p:txBody>
            <a:bodyPr wrap="square" lIns="0" tIns="0" rIns="0" bIns="0" rtlCol="0"/>
            <a:lstStyle/>
            <a:p>
              <a:endParaRPr/>
            </a:p>
          </p:txBody>
        </p:sp>
      </p:grpSp>
      <p:sp>
        <p:nvSpPr>
          <p:cNvPr id="67" name="object 67"/>
          <p:cNvSpPr txBox="1"/>
          <p:nvPr/>
        </p:nvSpPr>
        <p:spPr>
          <a:xfrm>
            <a:off x="1431254" y="843678"/>
            <a:ext cx="375920" cy="269240"/>
          </a:xfrm>
          <a:prstGeom prst="rect">
            <a:avLst/>
          </a:prstGeom>
        </p:spPr>
        <p:txBody>
          <a:bodyPr vert="horz" wrap="square" lIns="0" tIns="12065" rIns="0" bIns="0" rtlCol="0">
            <a:spAutoFit/>
          </a:bodyPr>
          <a:lstStyle/>
          <a:p>
            <a:pPr>
              <a:lnSpc>
                <a:spcPct val="100000"/>
              </a:lnSpc>
              <a:spcBef>
                <a:spcPts val="95"/>
              </a:spcBef>
            </a:pPr>
            <a:r>
              <a:rPr sz="1600" b="1" spc="-30">
                <a:solidFill>
                  <a:srgbClr val="FF0000"/>
                </a:solidFill>
                <a:latin typeface="Calibri"/>
                <a:cs typeface="Calibri"/>
              </a:rPr>
              <a:t>Year</a:t>
            </a:r>
            <a:endParaRPr sz="1600">
              <a:latin typeface="Calibri"/>
              <a:cs typeface="Calibri"/>
            </a:endParaRPr>
          </a:p>
        </p:txBody>
      </p:sp>
      <p:sp>
        <p:nvSpPr>
          <p:cNvPr id="68" name="object 68"/>
          <p:cNvSpPr txBox="1"/>
          <p:nvPr/>
        </p:nvSpPr>
        <p:spPr>
          <a:xfrm>
            <a:off x="1560774" y="1087517"/>
            <a:ext cx="115570" cy="269240"/>
          </a:xfrm>
          <a:prstGeom prst="rect">
            <a:avLst/>
          </a:prstGeom>
        </p:spPr>
        <p:txBody>
          <a:bodyPr vert="horz" wrap="square" lIns="0" tIns="12065" rIns="0" bIns="0" rtlCol="0">
            <a:spAutoFit/>
          </a:bodyPr>
          <a:lstStyle/>
          <a:p>
            <a:pPr>
              <a:lnSpc>
                <a:spcPct val="100000"/>
              </a:lnSpc>
              <a:spcBef>
                <a:spcPts val="95"/>
              </a:spcBef>
            </a:pPr>
            <a:r>
              <a:rPr sz="1600" b="1" spc="-5">
                <a:solidFill>
                  <a:srgbClr val="FF0000"/>
                </a:solidFill>
                <a:latin typeface="Calibri"/>
                <a:cs typeface="Calibri"/>
              </a:rPr>
              <a:t>7</a:t>
            </a:r>
            <a:endParaRPr sz="1600">
              <a:latin typeface="Calibri"/>
              <a:cs typeface="Calibri"/>
            </a:endParaRPr>
          </a:p>
        </p:txBody>
      </p:sp>
      <p:grpSp>
        <p:nvGrpSpPr>
          <p:cNvPr id="69" name="object 69"/>
          <p:cNvGrpSpPr/>
          <p:nvPr/>
        </p:nvGrpSpPr>
        <p:grpSpPr>
          <a:xfrm>
            <a:off x="1542288" y="3604259"/>
            <a:ext cx="1000125" cy="998219"/>
            <a:chOff x="1542288" y="3604259"/>
            <a:chExt cx="1000125" cy="998219"/>
          </a:xfrm>
        </p:grpSpPr>
        <p:pic>
          <p:nvPicPr>
            <p:cNvPr id="70" name="object 70"/>
            <p:cNvPicPr/>
            <p:nvPr/>
          </p:nvPicPr>
          <p:blipFill>
            <a:blip r:embed="rId3" cstate="print"/>
            <a:stretch>
              <a:fillRect/>
            </a:stretch>
          </p:blipFill>
          <p:spPr>
            <a:xfrm>
              <a:off x="1542288" y="3604259"/>
              <a:ext cx="999743" cy="998220"/>
            </a:xfrm>
            <a:prstGeom prst="rect">
              <a:avLst/>
            </a:prstGeom>
          </p:spPr>
        </p:pic>
        <p:pic>
          <p:nvPicPr>
            <p:cNvPr id="71" name="object 71"/>
            <p:cNvPicPr/>
            <p:nvPr/>
          </p:nvPicPr>
          <p:blipFill>
            <a:blip r:embed="rId4" cstate="print"/>
            <a:stretch>
              <a:fillRect/>
            </a:stretch>
          </p:blipFill>
          <p:spPr>
            <a:xfrm>
              <a:off x="1633728" y="3694176"/>
              <a:ext cx="862583" cy="877823"/>
            </a:xfrm>
            <a:prstGeom prst="rect">
              <a:avLst/>
            </a:prstGeom>
          </p:spPr>
        </p:pic>
        <p:pic>
          <p:nvPicPr>
            <p:cNvPr id="72" name="object 72"/>
            <p:cNvPicPr/>
            <p:nvPr/>
          </p:nvPicPr>
          <p:blipFill>
            <a:blip r:embed="rId15" cstate="print"/>
            <a:stretch>
              <a:fillRect/>
            </a:stretch>
          </p:blipFill>
          <p:spPr>
            <a:xfrm>
              <a:off x="1660398" y="3702557"/>
              <a:ext cx="763523" cy="763524"/>
            </a:xfrm>
            <a:prstGeom prst="rect">
              <a:avLst/>
            </a:prstGeom>
          </p:spPr>
        </p:pic>
        <p:sp>
          <p:nvSpPr>
            <p:cNvPr id="73" name="object 73"/>
            <p:cNvSpPr/>
            <p:nvPr/>
          </p:nvSpPr>
          <p:spPr>
            <a:xfrm>
              <a:off x="1660398" y="3702557"/>
              <a:ext cx="763905" cy="763905"/>
            </a:xfrm>
            <a:custGeom>
              <a:avLst/>
              <a:gdLst/>
              <a:ahLst/>
              <a:cxnLst/>
              <a:rect l="l" t="t" r="r" b="b"/>
              <a:pathLst>
                <a:path w="763905" h="763904">
                  <a:moveTo>
                    <a:pt x="0" y="381762"/>
                  </a:moveTo>
                  <a:lnTo>
                    <a:pt x="2974" y="333873"/>
                  </a:lnTo>
                  <a:lnTo>
                    <a:pt x="11659" y="287760"/>
                  </a:lnTo>
                  <a:lnTo>
                    <a:pt x="25696" y="243781"/>
                  </a:lnTo>
                  <a:lnTo>
                    <a:pt x="44728" y="202291"/>
                  </a:lnTo>
                  <a:lnTo>
                    <a:pt x="68397" y="163651"/>
                  </a:lnTo>
                  <a:lnTo>
                    <a:pt x="96346" y="128217"/>
                  </a:lnTo>
                  <a:lnTo>
                    <a:pt x="128217" y="96346"/>
                  </a:lnTo>
                  <a:lnTo>
                    <a:pt x="163651" y="68397"/>
                  </a:lnTo>
                  <a:lnTo>
                    <a:pt x="202291" y="44728"/>
                  </a:lnTo>
                  <a:lnTo>
                    <a:pt x="243781" y="25696"/>
                  </a:lnTo>
                  <a:lnTo>
                    <a:pt x="287760" y="11659"/>
                  </a:lnTo>
                  <a:lnTo>
                    <a:pt x="333873" y="2974"/>
                  </a:lnTo>
                  <a:lnTo>
                    <a:pt x="381762" y="0"/>
                  </a:lnTo>
                  <a:lnTo>
                    <a:pt x="429650" y="2974"/>
                  </a:lnTo>
                  <a:lnTo>
                    <a:pt x="475763" y="11659"/>
                  </a:lnTo>
                  <a:lnTo>
                    <a:pt x="519742" y="25696"/>
                  </a:lnTo>
                  <a:lnTo>
                    <a:pt x="561232" y="44728"/>
                  </a:lnTo>
                  <a:lnTo>
                    <a:pt x="599872" y="68397"/>
                  </a:lnTo>
                  <a:lnTo>
                    <a:pt x="635306" y="96346"/>
                  </a:lnTo>
                  <a:lnTo>
                    <a:pt x="667177" y="128217"/>
                  </a:lnTo>
                  <a:lnTo>
                    <a:pt x="695126" y="163651"/>
                  </a:lnTo>
                  <a:lnTo>
                    <a:pt x="718795" y="202291"/>
                  </a:lnTo>
                  <a:lnTo>
                    <a:pt x="737827" y="243781"/>
                  </a:lnTo>
                  <a:lnTo>
                    <a:pt x="751864" y="287760"/>
                  </a:lnTo>
                  <a:lnTo>
                    <a:pt x="760549" y="333873"/>
                  </a:lnTo>
                  <a:lnTo>
                    <a:pt x="763524" y="381762"/>
                  </a:lnTo>
                  <a:lnTo>
                    <a:pt x="760549" y="429650"/>
                  </a:lnTo>
                  <a:lnTo>
                    <a:pt x="751864" y="475763"/>
                  </a:lnTo>
                  <a:lnTo>
                    <a:pt x="737827" y="519742"/>
                  </a:lnTo>
                  <a:lnTo>
                    <a:pt x="718795" y="561232"/>
                  </a:lnTo>
                  <a:lnTo>
                    <a:pt x="695126" y="599872"/>
                  </a:lnTo>
                  <a:lnTo>
                    <a:pt x="667177" y="635306"/>
                  </a:lnTo>
                  <a:lnTo>
                    <a:pt x="635306" y="667177"/>
                  </a:lnTo>
                  <a:lnTo>
                    <a:pt x="599872" y="695126"/>
                  </a:lnTo>
                  <a:lnTo>
                    <a:pt x="561232" y="718795"/>
                  </a:lnTo>
                  <a:lnTo>
                    <a:pt x="519742" y="737827"/>
                  </a:lnTo>
                  <a:lnTo>
                    <a:pt x="475763" y="751864"/>
                  </a:lnTo>
                  <a:lnTo>
                    <a:pt x="429650" y="760549"/>
                  </a:lnTo>
                  <a:lnTo>
                    <a:pt x="381762" y="763524"/>
                  </a:lnTo>
                  <a:lnTo>
                    <a:pt x="333873" y="760549"/>
                  </a:lnTo>
                  <a:lnTo>
                    <a:pt x="287760" y="751864"/>
                  </a:lnTo>
                  <a:lnTo>
                    <a:pt x="243781" y="737827"/>
                  </a:lnTo>
                  <a:lnTo>
                    <a:pt x="202291" y="718795"/>
                  </a:lnTo>
                  <a:lnTo>
                    <a:pt x="163651" y="695126"/>
                  </a:lnTo>
                  <a:lnTo>
                    <a:pt x="128217" y="667177"/>
                  </a:lnTo>
                  <a:lnTo>
                    <a:pt x="96346" y="635306"/>
                  </a:lnTo>
                  <a:lnTo>
                    <a:pt x="68397" y="599872"/>
                  </a:lnTo>
                  <a:lnTo>
                    <a:pt x="44728" y="561232"/>
                  </a:lnTo>
                  <a:lnTo>
                    <a:pt x="25696" y="519742"/>
                  </a:lnTo>
                  <a:lnTo>
                    <a:pt x="11659" y="475763"/>
                  </a:lnTo>
                  <a:lnTo>
                    <a:pt x="2974" y="429650"/>
                  </a:lnTo>
                  <a:lnTo>
                    <a:pt x="0" y="381762"/>
                  </a:lnTo>
                  <a:close/>
                </a:path>
              </a:pathLst>
            </a:custGeom>
            <a:ln w="28575">
              <a:solidFill>
                <a:srgbClr val="CC3399"/>
              </a:solidFill>
            </a:ln>
          </p:spPr>
          <p:txBody>
            <a:bodyPr wrap="square" lIns="0" tIns="0" rIns="0" bIns="0" rtlCol="0"/>
            <a:lstStyle/>
            <a:p>
              <a:endParaRPr/>
            </a:p>
          </p:txBody>
        </p:sp>
      </p:grpSp>
      <p:sp>
        <p:nvSpPr>
          <p:cNvPr id="74" name="object 74"/>
          <p:cNvSpPr txBox="1"/>
          <p:nvPr/>
        </p:nvSpPr>
        <p:spPr>
          <a:xfrm>
            <a:off x="1847061" y="3190877"/>
            <a:ext cx="691515" cy="1137285"/>
          </a:xfrm>
          <a:prstGeom prst="rect">
            <a:avLst/>
          </a:prstGeom>
        </p:spPr>
        <p:txBody>
          <a:bodyPr vert="horz" wrap="square" lIns="0" tIns="12700" rIns="0" bIns="0" rtlCol="0">
            <a:spAutoFit/>
          </a:bodyPr>
          <a:lstStyle/>
          <a:p>
            <a:pPr marL="333375" marR="5080" indent="-1905" algn="ctr">
              <a:lnSpc>
                <a:spcPct val="100000"/>
              </a:lnSpc>
              <a:spcBef>
                <a:spcPts val="100"/>
              </a:spcBef>
            </a:pPr>
            <a:r>
              <a:rPr sz="1200" b="1" spc="-25">
                <a:latin typeface="Calibri"/>
                <a:cs typeface="Calibri"/>
              </a:rPr>
              <a:t>Key </a:t>
            </a:r>
            <a:r>
              <a:rPr sz="1200" b="1" spc="-20">
                <a:latin typeface="Calibri"/>
                <a:cs typeface="Calibri"/>
              </a:rPr>
              <a:t>Stage </a:t>
            </a:r>
            <a:r>
              <a:rPr sz="1200" b="1" spc="-50">
                <a:latin typeface="Calibri"/>
                <a:cs typeface="Calibri"/>
              </a:rPr>
              <a:t>4</a:t>
            </a:r>
            <a:endParaRPr sz="1200">
              <a:latin typeface="Calibri"/>
              <a:cs typeface="Calibri"/>
            </a:endParaRPr>
          </a:p>
          <a:p>
            <a:pPr marL="91440" marR="307340" indent="-79375">
              <a:lnSpc>
                <a:spcPct val="100000"/>
              </a:lnSpc>
              <a:spcBef>
                <a:spcPts val="590"/>
              </a:spcBef>
            </a:pPr>
            <a:r>
              <a:rPr sz="1600" b="1" spc="-50">
                <a:solidFill>
                  <a:srgbClr val="F8B100"/>
                </a:solidFill>
                <a:latin typeface="Calibri"/>
                <a:cs typeface="Calibri"/>
              </a:rPr>
              <a:t>Year </a:t>
            </a:r>
            <a:r>
              <a:rPr sz="1600" b="1" spc="-25">
                <a:solidFill>
                  <a:srgbClr val="F8B100"/>
                </a:solidFill>
                <a:latin typeface="Calibri"/>
                <a:cs typeface="Calibri"/>
              </a:rPr>
              <a:t>10</a:t>
            </a:r>
            <a:endParaRPr sz="1600">
              <a:latin typeface="Calibri"/>
              <a:cs typeface="Calibri"/>
            </a:endParaRPr>
          </a:p>
        </p:txBody>
      </p:sp>
      <p:sp>
        <p:nvSpPr>
          <p:cNvPr id="75" name="object 75"/>
          <p:cNvSpPr txBox="1"/>
          <p:nvPr/>
        </p:nvSpPr>
        <p:spPr>
          <a:xfrm>
            <a:off x="2251633" y="1616651"/>
            <a:ext cx="1925955" cy="746760"/>
          </a:xfrm>
          <a:prstGeom prst="rect">
            <a:avLst/>
          </a:prstGeom>
        </p:spPr>
        <p:txBody>
          <a:bodyPr vert="horz" wrap="square" lIns="0" tIns="13335" rIns="0" bIns="0" rtlCol="0">
            <a:spAutoFit/>
          </a:bodyPr>
          <a:lstStyle/>
          <a:p>
            <a:pPr marL="452120">
              <a:lnSpc>
                <a:spcPct val="100000"/>
              </a:lnSpc>
              <a:spcBef>
                <a:spcPts val="105"/>
              </a:spcBef>
            </a:pPr>
            <a:r>
              <a:rPr sz="1400" b="1">
                <a:solidFill>
                  <a:srgbClr val="FF0000"/>
                </a:solidFill>
                <a:latin typeface="Calibri"/>
                <a:cs typeface="Calibri"/>
              </a:rPr>
              <a:t>2.</a:t>
            </a:r>
            <a:r>
              <a:rPr sz="1400" b="1" spc="-20">
                <a:solidFill>
                  <a:srgbClr val="FF0000"/>
                </a:solidFill>
                <a:latin typeface="Calibri"/>
                <a:cs typeface="Calibri"/>
              </a:rPr>
              <a:t> </a:t>
            </a:r>
            <a:r>
              <a:rPr sz="1400" b="1">
                <a:solidFill>
                  <a:srgbClr val="FF0000"/>
                </a:solidFill>
                <a:latin typeface="Calibri"/>
                <a:cs typeface="Calibri"/>
              </a:rPr>
              <a:t>Rose</a:t>
            </a:r>
            <a:r>
              <a:rPr sz="1400" b="1" spc="-40">
                <a:solidFill>
                  <a:srgbClr val="FF0000"/>
                </a:solidFill>
                <a:latin typeface="Calibri"/>
                <a:cs typeface="Calibri"/>
              </a:rPr>
              <a:t> </a:t>
            </a:r>
            <a:r>
              <a:rPr sz="1400" b="1" spc="-10">
                <a:solidFill>
                  <a:srgbClr val="FF0000"/>
                </a:solidFill>
                <a:latin typeface="Calibri"/>
                <a:cs typeface="Calibri"/>
              </a:rPr>
              <a:t>Blanche</a:t>
            </a:r>
            <a:endParaRPr sz="1400">
              <a:latin typeface="Calibri"/>
              <a:cs typeface="Calibri"/>
            </a:endParaRPr>
          </a:p>
          <a:p>
            <a:pPr marL="12700" marR="5080" algn="just">
              <a:lnSpc>
                <a:spcPct val="100000"/>
              </a:lnSpc>
              <a:spcBef>
                <a:spcPts val="750"/>
              </a:spcBef>
            </a:pPr>
            <a:r>
              <a:rPr sz="900" b="1">
                <a:solidFill>
                  <a:srgbClr val="FF0000"/>
                </a:solidFill>
                <a:latin typeface="Calibri"/>
                <a:cs typeface="Calibri"/>
              </a:rPr>
              <a:t>80</a:t>
            </a:r>
            <a:r>
              <a:rPr sz="900" b="1" spc="-5">
                <a:solidFill>
                  <a:srgbClr val="FF0000"/>
                </a:solidFill>
                <a:latin typeface="Calibri"/>
                <a:cs typeface="Calibri"/>
              </a:rPr>
              <a:t> </a:t>
            </a:r>
            <a:r>
              <a:rPr sz="900" b="1">
                <a:solidFill>
                  <a:srgbClr val="FF0000"/>
                </a:solidFill>
                <a:latin typeface="Calibri"/>
                <a:cs typeface="Calibri"/>
              </a:rPr>
              <a:t>Years</a:t>
            </a:r>
            <a:r>
              <a:rPr sz="900" b="1" spc="10">
                <a:solidFill>
                  <a:srgbClr val="FF0000"/>
                </a:solidFill>
                <a:latin typeface="Calibri"/>
                <a:cs typeface="Calibri"/>
              </a:rPr>
              <a:t> </a:t>
            </a:r>
            <a:r>
              <a:rPr sz="900" b="1">
                <a:solidFill>
                  <a:srgbClr val="FF0000"/>
                </a:solidFill>
                <a:latin typeface="Calibri"/>
                <a:cs typeface="Calibri"/>
              </a:rPr>
              <a:t>ago</a:t>
            </a:r>
            <a:r>
              <a:rPr sz="900" b="1" spc="5">
                <a:solidFill>
                  <a:srgbClr val="FF0000"/>
                </a:solidFill>
                <a:latin typeface="Calibri"/>
                <a:cs typeface="Calibri"/>
              </a:rPr>
              <a:t> </a:t>
            </a:r>
            <a:r>
              <a:rPr sz="900" b="1">
                <a:solidFill>
                  <a:srgbClr val="FF0000"/>
                </a:solidFill>
                <a:latin typeface="Calibri"/>
                <a:cs typeface="Calibri"/>
              </a:rPr>
              <a:t>the</a:t>
            </a:r>
            <a:r>
              <a:rPr sz="900" b="1" spc="15">
                <a:solidFill>
                  <a:srgbClr val="FF0000"/>
                </a:solidFill>
                <a:latin typeface="Calibri"/>
                <a:cs typeface="Calibri"/>
              </a:rPr>
              <a:t> </a:t>
            </a:r>
            <a:r>
              <a:rPr sz="900" b="1">
                <a:solidFill>
                  <a:srgbClr val="FF0000"/>
                </a:solidFill>
                <a:latin typeface="Calibri"/>
                <a:cs typeface="Calibri"/>
              </a:rPr>
              <a:t>world</a:t>
            </a:r>
            <a:r>
              <a:rPr sz="900" b="1" spc="5">
                <a:solidFill>
                  <a:srgbClr val="FF0000"/>
                </a:solidFill>
                <a:latin typeface="Calibri"/>
                <a:cs typeface="Calibri"/>
              </a:rPr>
              <a:t> </a:t>
            </a:r>
            <a:r>
              <a:rPr sz="900" b="1">
                <a:solidFill>
                  <a:srgbClr val="FF0000"/>
                </a:solidFill>
                <a:latin typeface="Calibri"/>
                <a:cs typeface="Calibri"/>
              </a:rPr>
              <a:t>is</a:t>
            </a:r>
            <a:r>
              <a:rPr sz="900" b="1" spc="10">
                <a:solidFill>
                  <a:srgbClr val="FF0000"/>
                </a:solidFill>
                <a:latin typeface="Calibri"/>
                <a:cs typeface="Calibri"/>
              </a:rPr>
              <a:t> </a:t>
            </a:r>
            <a:r>
              <a:rPr sz="900" b="1">
                <a:solidFill>
                  <a:srgbClr val="FF0000"/>
                </a:solidFill>
                <a:latin typeface="Calibri"/>
                <a:cs typeface="Calibri"/>
              </a:rPr>
              <a:t>a</a:t>
            </a:r>
            <a:r>
              <a:rPr sz="900" b="1" spc="10">
                <a:solidFill>
                  <a:srgbClr val="FF0000"/>
                </a:solidFill>
                <a:latin typeface="Calibri"/>
                <a:cs typeface="Calibri"/>
              </a:rPr>
              <a:t> </a:t>
            </a:r>
            <a:r>
              <a:rPr sz="900" b="1">
                <a:solidFill>
                  <a:srgbClr val="FF0000"/>
                </a:solidFill>
                <a:latin typeface="Calibri"/>
                <a:cs typeface="Calibri"/>
              </a:rPr>
              <a:t>very</a:t>
            </a:r>
            <a:r>
              <a:rPr sz="900" b="1" spc="15">
                <a:solidFill>
                  <a:srgbClr val="FF0000"/>
                </a:solidFill>
                <a:latin typeface="Calibri"/>
                <a:cs typeface="Calibri"/>
              </a:rPr>
              <a:t> </a:t>
            </a:r>
            <a:r>
              <a:rPr sz="900" b="1" spc="-10">
                <a:solidFill>
                  <a:srgbClr val="FF0000"/>
                </a:solidFill>
                <a:latin typeface="Calibri"/>
                <a:cs typeface="Calibri"/>
              </a:rPr>
              <a:t>differet</a:t>
            </a:r>
            <a:r>
              <a:rPr sz="900" b="1">
                <a:solidFill>
                  <a:srgbClr val="FF0000"/>
                </a:solidFill>
                <a:latin typeface="Calibri"/>
                <a:cs typeface="Calibri"/>
              </a:rPr>
              <a:t> place.</a:t>
            </a:r>
            <a:r>
              <a:rPr sz="900" b="1" spc="484">
                <a:solidFill>
                  <a:srgbClr val="FF0000"/>
                </a:solidFill>
                <a:latin typeface="Calibri"/>
                <a:cs typeface="Calibri"/>
              </a:rPr>
              <a:t> </a:t>
            </a:r>
            <a:r>
              <a:rPr sz="900" b="1">
                <a:solidFill>
                  <a:srgbClr val="FF0000"/>
                </a:solidFill>
                <a:latin typeface="Calibri"/>
                <a:cs typeface="Calibri"/>
              </a:rPr>
              <a:t>Conflict</a:t>
            </a:r>
            <a:r>
              <a:rPr sz="900" b="1" spc="145">
                <a:solidFill>
                  <a:srgbClr val="FF0000"/>
                </a:solidFill>
                <a:latin typeface="Calibri"/>
                <a:cs typeface="Calibri"/>
              </a:rPr>
              <a:t> </a:t>
            </a:r>
            <a:r>
              <a:rPr sz="900" b="1">
                <a:solidFill>
                  <a:srgbClr val="FF0000"/>
                </a:solidFill>
                <a:latin typeface="Calibri"/>
                <a:cs typeface="Calibri"/>
              </a:rPr>
              <a:t>is</a:t>
            </a:r>
            <a:r>
              <a:rPr sz="900" b="1" spc="140">
                <a:solidFill>
                  <a:srgbClr val="FF0000"/>
                </a:solidFill>
                <a:latin typeface="Calibri"/>
                <a:cs typeface="Calibri"/>
              </a:rPr>
              <a:t> </a:t>
            </a:r>
            <a:r>
              <a:rPr sz="900" b="1">
                <a:solidFill>
                  <a:srgbClr val="FF0000"/>
                </a:solidFill>
                <a:latin typeface="Calibri"/>
                <a:cs typeface="Calibri"/>
              </a:rPr>
              <a:t>everywhere</a:t>
            </a:r>
            <a:r>
              <a:rPr sz="900" b="1" spc="125">
                <a:solidFill>
                  <a:srgbClr val="FF0000"/>
                </a:solidFill>
                <a:latin typeface="Calibri"/>
                <a:cs typeface="Calibri"/>
              </a:rPr>
              <a:t> </a:t>
            </a:r>
            <a:r>
              <a:rPr sz="900" b="1">
                <a:solidFill>
                  <a:srgbClr val="FF0000"/>
                </a:solidFill>
                <a:latin typeface="Calibri"/>
                <a:cs typeface="Calibri"/>
              </a:rPr>
              <a:t>and</a:t>
            </a:r>
            <a:r>
              <a:rPr sz="900" b="1" spc="140">
                <a:solidFill>
                  <a:srgbClr val="FF0000"/>
                </a:solidFill>
                <a:latin typeface="Calibri"/>
                <a:cs typeface="Calibri"/>
              </a:rPr>
              <a:t> </a:t>
            </a:r>
            <a:r>
              <a:rPr sz="900" b="1" spc="-25">
                <a:solidFill>
                  <a:srgbClr val="FF0000"/>
                </a:solidFill>
                <a:latin typeface="Calibri"/>
                <a:cs typeface="Calibri"/>
              </a:rPr>
              <a:t>not</a:t>
            </a:r>
            <a:r>
              <a:rPr sz="900" b="1">
                <a:solidFill>
                  <a:srgbClr val="FF0000"/>
                </a:solidFill>
                <a:latin typeface="Calibri"/>
                <a:cs typeface="Calibri"/>
              </a:rPr>
              <a:t> everyone</a:t>
            </a:r>
            <a:r>
              <a:rPr sz="900" b="1" spc="-20">
                <a:solidFill>
                  <a:srgbClr val="FF0000"/>
                </a:solidFill>
                <a:latin typeface="Calibri"/>
                <a:cs typeface="Calibri"/>
              </a:rPr>
              <a:t> </a:t>
            </a:r>
            <a:r>
              <a:rPr sz="900" b="1">
                <a:solidFill>
                  <a:srgbClr val="FF0000"/>
                </a:solidFill>
                <a:latin typeface="Calibri"/>
                <a:cs typeface="Calibri"/>
              </a:rPr>
              <a:t>knows</a:t>
            </a:r>
            <a:r>
              <a:rPr sz="900" b="1" spc="15">
                <a:solidFill>
                  <a:srgbClr val="FF0000"/>
                </a:solidFill>
                <a:latin typeface="Calibri"/>
                <a:cs typeface="Calibri"/>
              </a:rPr>
              <a:t> </a:t>
            </a:r>
            <a:r>
              <a:rPr sz="900" b="1">
                <a:solidFill>
                  <a:srgbClr val="FF0000"/>
                </a:solidFill>
                <a:latin typeface="Calibri"/>
                <a:cs typeface="Calibri"/>
              </a:rPr>
              <a:t>the</a:t>
            </a:r>
            <a:r>
              <a:rPr sz="900" b="1" spc="-10">
                <a:solidFill>
                  <a:srgbClr val="FF0000"/>
                </a:solidFill>
                <a:latin typeface="Calibri"/>
                <a:cs typeface="Calibri"/>
              </a:rPr>
              <a:t> </a:t>
            </a:r>
            <a:r>
              <a:rPr sz="900" b="1">
                <a:solidFill>
                  <a:srgbClr val="FF0000"/>
                </a:solidFill>
                <a:latin typeface="Calibri"/>
                <a:cs typeface="Calibri"/>
              </a:rPr>
              <a:t>full</a:t>
            </a:r>
            <a:r>
              <a:rPr sz="900" b="1" spc="5">
                <a:solidFill>
                  <a:srgbClr val="FF0000"/>
                </a:solidFill>
                <a:latin typeface="Calibri"/>
                <a:cs typeface="Calibri"/>
              </a:rPr>
              <a:t> </a:t>
            </a:r>
            <a:r>
              <a:rPr sz="900" b="1" spc="-10">
                <a:solidFill>
                  <a:srgbClr val="FF0000"/>
                </a:solidFill>
                <a:latin typeface="Calibri"/>
                <a:cs typeface="Calibri"/>
              </a:rPr>
              <a:t>story</a:t>
            </a:r>
            <a:endParaRPr sz="900">
              <a:latin typeface="Calibri"/>
              <a:cs typeface="Calibri"/>
            </a:endParaRPr>
          </a:p>
        </p:txBody>
      </p:sp>
      <p:sp>
        <p:nvSpPr>
          <p:cNvPr id="76" name="object 76"/>
          <p:cNvSpPr txBox="1"/>
          <p:nvPr/>
        </p:nvSpPr>
        <p:spPr>
          <a:xfrm>
            <a:off x="3924746" y="-55792"/>
            <a:ext cx="1514475" cy="831215"/>
          </a:xfrm>
          <a:prstGeom prst="rect">
            <a:avLst/>
          </a:prstGeom>
        </p:spPr>
        <p:txBody>
          <a:bodyPr vert="horz" wrap="square" lIns="0" tIns="122555" rIns="0" bIns="0" rtlCol="0">
            <a:spAutoFit/>
          </a:bodyPr>
          <a:lstStyle/>
          <a:p>
            <a:pPr marL="356870">
              <a:lnSpc>
                <a:spcPct val="100000"/>
              </a:lnSpc>
              <a:spcBef>
                <a:spcPts val="965"/>
              </a:spcBef>
            </a:pPr>
            <a:r>
              <a:rPr sz="1400" b="1">
                <a:solidFill>
                  <a:srgbClr val="FF0000"/>
                </a:solidFill>
                <a:latin typeface="Calibri"/>
                <a:cs typeface="Calibri"/>
              </a:rPr>
              <a:t>3.</a:t>
            </a:r>
            <a:r>
              <a:rPr sz="1400" b="1" spc="-15">
                <a:solidFill>
                  <a:srgbClr val="FF0000"/>
                </a:solidFill>
                <a:latin typeface="Calibri"/>
                <a:cs typeface="Calibri"/>
              </a:rPr>
              <a:t> </a:t>
            </a:r>
            <a:r>
              <a:rPr sz="1400" b="1" spc="-10">
                <a:solidFill>
                  <a:srgbClr val="FF0000"/>
                </a:solidFill>
                <a:latin typeface="Calibri"/>
                <a:cs typeface="Calibri"/>
              </a:rPr>
              <a:t>Gresford</a:t>
            </a:r>
            <a:endParaRPr sz="1400">
              <a:latin typeface="Calibri"/>
              <a:cs typeface="Calibri"/>
            </a:endParaRPr>
          </a:p>
          <a:p>
            <a:pPr marL="12700" marR="5080" indent="-635" algn="just">
              <a:lnSpc>
                <a:spcPct val="100000"/>
              </a:lnSpc>
              <a:spcBef>
                <a:spcPts val="555"/>
              </a:spcBef>
            </a:pPr>
            <a:r>
              <a:rPr sz="900" b="1">
                <a:solidFill>
                  <a:srgbClr val="FF0000"/>
                </a:solidFill>
                <a:latin typeface="Calibri"/>
                <a:cs typeface="Calibri"/>
              </a:rPr>
              <a:t>A</a:t>
            </a:r>
            <a:r>
              <a:rPr sz="900" b="1" spc="260">
                <a:solidFill>
                  <a:srgbClr val="FF0000"/>
                </a:solidFill>
                <a:latin typeface="Calibri"/>
                <a:cs typeface="Calibri"/>
              </a:rPr>
              <a:t>  </a:t>
            </a:r>
            <a:r>
              <a:rPr sz="900" b="1" spc="-10">
                <a:solidFill>
                  <a:srgbClr val="FF0000"/>
                </a:solidFill>
                <a:latin typeface="Calibri"/>
                <a:cs typeface="Calibri"/>
              </a:rPr>
              <a:t>close-</a:t>
            </a:r>
            <a:r>
              <a:rPr sz="900" b="1">
                <a:solidFill>
                  <a:srgbClr val="FF0000"/>
                </a:solidFill>
                <a:latin typeface="Calibri"/>
                <a:cs typeface="Calibri"/>
              </a:rPr>
              <a:t>knot</a:t>
            </a:r>
            <a:r>
              <a:rPr sz="900" b="1" spc="265">
                <a:solidFill>
                  <a:srgbClr val="FF0000"/>
                </a:solidFill>
                <a:latin typeface="Calibri"/>
                <a:cs typeface="Calibri"/>
              </a:rPr>
              <a:t>  </a:t>
            </a:r>
            <a:r>
              <a:rPr sz="900" b="1" spc="-10">
                <a:solidFill>
                  <a:srgbClr val="FF0000"/>
                </a:solidFill>
                <a:latin typeface="Calibri"/>
                <a:cs typeface="Calibri"/>
              </a:rPr>
              <a:t>community…A</a:t>
            </a:r>
            <a:r>
              <a:rPr sz="900" b="1">
                <a:solidFill>
                  <a:srgbClr val="FF0000"/>
                </a:solidFill>
                <a:latin typeface="Calibri"/>
                <a:cs typeface="Calibri"/>
              </a:rPr>
              <a:t> coal</a:t>
            </a:r>
            <a:r>
              <a:rPr sz="900" b="1" spc="185">
                <a:solidFill>
                  <a:srgbClr val="FF0000"/>
                </a:solidFill>
                <a:latin typeface="Calibri"/>
                <a:cs typeface="Calibri"/>
              </a:rPr>
              <a:t>  </a:t>
            </a:r>
            <a:r>
              <a:rPr sz="900" b="1">
                <a:solidFill>
                  <a:srgbClr val="FF0000"/>
                </a:solidFill>
                <a:latin typeface="Calibri"/>
                <a:cs typeface="Calibri"/>
              </a:rPr>
              <a:t>mine…And</a:t>
            </a:r>
            <a:r>
              <a:rPr sz="900" b="1" spc="185">
                <a:solidFill>
                  <a:srgbClr val="FF0000"/>
                </a:solidFill>
                <a:latin typeface="Calibri"/>
                <a:cs typeface="Calibri"/>
              </a:rPr>
              <a:t>  </a:t>
            </a:r>
            <a:r>
              <a:rPr sz="900" b="1">
                <a:solidFill>
                  <a:srgbClr val="FF0000"/>
                </a:solidFill>
                <a:latin typeface="Calibri"/>
                <a:cs typeface="Calibri"/>
              </a:rPr>
              <a:t>a</a:t>
            </a:r>
            <a:r>
              <a:rPr sz="900" b="1" spc="190">
                <a:solidFill>
                  <a:srgbClr val="FF0000"/>
                </a:solidFill>
                <a:latin typeface="Calibri"/>
                <a:cs typeface="Calibri"/>
              </a:rPr>
              <a:t>  </a:t>
            </a:r>
            <a:r>
              <a:rPr sz="900" b="1" spc="-10">
                <a:solidFill>
                  <a:srgbClr val="FF0000"/>
                </a:solidFill>
                <a:latin typeface="Calibri"/>
                <a:cs typeface="Calibri"/>
              </a:rPr>
              <a:t>manager</a:t>
            </a:r>
            <a:r>
              <a:rPr sz="900" b="1">
                <a:solidFill>
                  <a:srgbClr val="FF0000"/>
                </a:solidFill>
                <a:latin typeface="Calibri"/>
                <a:cs typeface="Calibri"/>
              </a:rPr>
              <a:t> who</a:t>
            </a:r>
            <a:r>
              <a:rPr sz="900" b="1" spc="-10">
                <a:solidFill>
                  <a:srgbClr val="FF0000"/>
                </a:solidFill>
                <a:latin typeface="Calibri"/>
                <a:cs typeface="Calibri"/>
              </a:rPr>
              <a:t> </a:t>
            </a:r>
            <a:r>
              <a:rPr sz="900" b="1">
                <a:solidFill>
                  <a:srgbClr val="FF0000"/>
                </a:solidFill>
                <a:latin typeface="Calibri"/>
                <a:cs typeface="Calibri"/>
              </a:rPr>
              <a:t>cannot</a:t>
            </a:r>
            <a:r>
              <a:rPr sz="900" b="1" spc="10">
                <a:solidFill>
                  <a:srgbClr val="FF0000"/>
                </a:solidFill>
                <a:latin typeface="Calibri"/>
                <a:cs typeface="Calibri"/>
              </a:rPr>
              <a:t> </a:t>
            </a:r>
            <a:r>
              <a:rPr sz="900" b="1">
                <a:solidFill>
                  <a:srgbClr val="FF0000"/>
                </a:solidFill>
                <a:latin typeface="Calibri"/>
                <a:cs typeface="Calibri"/>
              </a:rPr>
              <a:t>be</a:t>
            </a:r>
            <a:r>
              <a:rPr sz="900" b="1" spc="-10">
                <a:solidFill>
                  <a:srgbClr val="FF0000"/>
                </a:solidFill>
                <a:latin typeface="Calibri"/>
                <a:cs typeface="Calibri"/>
              </a:rPr>
              <a:t> trusted…</a:t>
            </a:r>
            <a:endParaRPr sz="900">
              <a:latin typeface="Calibri"/>
              <a:cs typeface="Calibri"/>
            </a:endParaRPr>
          </a:p>
        </p:txBody>
      </p:sp>
      <p:grpSp>
        <p:nvGrpSpPr>
          <p:cNvPr id="77" name="object 77"/>
          <p:cNvGrpSpPr/>
          <p:nvPr/>
        </p:nvGrpSpPr>
        <p:grpSpPr>
          <a:xfrm>
            <a:off x="2705340" y="67572"/>
            <a:ext cx="1542415" cy="1878964"/>
            <a:chOff x="2705340" y="67572"/>
            <a:chExt cx="1542415" cy="1878964"/>
          </a:xfrm>
        </p:grpSpPr>
        <p:pic>
          <p:nvPicPr>
            <p:cNvPr id="78" name="object 78"/>
            <p:cNvPicPr/>
            <p:nvPr/>
          </p:nvPicPr>
          <p:blipFill>
            <a:blip r:embed="rId16" cstate="print"/>
            <a:stretch>
              <a:fillRect/>
            </a:stretch>
          </p:blipFill>
          <p:spPr>
            <a:xfrm>
              <a:off x="3958351" y="67572"/>
              <a:ext cx="288774" cy="288361"/>
            </a:xfrm>
            <a:prstGeom prst="rect">
              <a:avLst/>
            </a:prstGeom>
          </p:spPr>
        </p:pic>
        <p:sp>
          <p:nvSpPr>
            <p:cNvPr id="79" name="object 79"/>
            <p:cNvSpPr/>
            <p:nvPr/>
          </p:nvSpPr>
          <p:spPr>
            <a:xfrm>
              <a:off x="2705328" y="1661896"/>
              <a:ext cx="287655" cy="285115"/>
            </a:xfrm>
            <a:custGeom>
              <a:avLst/>
              <a:gdLst/>
              <a:ahLst/>
              <a:cxnLst/>
              <a:rect l="l" t="t" r="r" b="b"/>
              <a:pathLst>
                <a:path w="287655" h="285114">
                  <a:moveTo>
                    <a:pt x="67424" y="168910"/>
                  </a:moveTo>
                  <a:lnTo>
                    <a:pt x="67322" y="166649"/>
                  </a:lnTo>
                  <a:lnTo>
                    <a:pt x="64401" y="163969"/>
                  </a:lnTo>
                  <a:lnTo>
                    <a:pt x="62141" y="164071"/>
                  </a:lnTo>
                  <a:lnTo>
                    <a:pt x="60693" y="165671"/>
                  </a:lnTo>
                  <a:lnTo>
                    <a:pt x="42062" y="187032"/>
                  </a:lnTo>
                  <a:lnTo>
                    <a:pt x="42214" y="189306"/>
                  </a:lnTo>
                  <a:lnTo>
                    <a:pt x="44361" y="191173"/>
                  </a:lnTo>
                  <a:lnTo>
                    <a:pt x="45186" y="191477"/>
                  </a:lnTo>
                  <a:lnTo>
                    <a:pt x="46050" y="191477"/>
                  </a:lnTo>
                  <a:lnTo>
                    <a:pt x="47104" y="191477"/>
                  </a:lnTo>
                  <a:lnTo>
                    <a:pt x="48094" y="191033"/>
                  </a:lnTo>
                  <a:lnTo>
                    <a:pt x="66090" y="170370"/>
                  </a:lnTo>
                  <a:lnTo>
                    <a:pt x="67424" y="168910"/>
                  </a:lnTo>
                  <a:close/>
                </a:path>
                <a:path w="287655" h="285114">
                  <a:moveTo>
                    <a:pt x="128028" y="179324"/>
                  </a:moveTo>
                  <a:lnTo>
                    <a:pt x="127762" y="177076"/>
                  </a:lnTo>
                  <a:lnTo>
                    <a:pt x="125920" y="175653"/>
                  </a:lnTo>
                  <a:lnTo>
                    <a:pt x="102768" y="159296"/>
                  </a:lnTo>
                  <a:lnTo>
                    <a:pt x="100533" y="159677"/>
                  </a:lnTo>
                  <a:lnTo>
                    <a:pt x="98247" y="162902"/>
                  </a:lnTo>
                  <a:lnTo>
                    <a:pt x="98640" y="165138"/>
                  </a:lnTo>
                  <a:lnTo>
                    <a:pt x="121780" y="181495"/>
                  </a:lnTo>
                  <a:lnTo>
                    <a:pt x="123342" y="182714"/>
                  </a:lnTo>
                  <a:lnTo>
                    <a:pt x="125590" y="182435"/>
                  </a:lnTo>
                  <a:lnTo>
                    <a:pt x="128028" y="179324"/>
                  </a:lnTo>
                  <a:close/>
                </a:path>
                <a:path w="287655" h="285114">
                  <a:moveTo>
                    <a:pt x="132092" y="229146"/>
                  </a:moveTo>
                  <a:lnTo>
                    <a:pt x="130911" y="227558"/>
                  </a:lnTo>
                  <a:lnTo>
                    <a:pt x="117119" y="215252"/>
                  </a:lnTo>
                  <a:lnTo>
                    <a:pt x="100253" y="209384"/>
                  </a:lnTo>
                  <a:lnTo>
                    <a:pt x="82423" y="210261"/>
                  </a:lnTo>
                  <a:lnTo>
                    <a:pt x="65709" y="218198"/>
                  </a:lnTo>
                  <a:lnTo>
                    <a:pt x="59156" y="223100"/>
                  </a:lnTo>
                  <a:lnTo>
                    <a:pt x="54025" y="229654"/>
                  </a:lnTo>
                  <a:lnTo>
                    <a:pt x="50800" y="237172"/>
                  </a:lnTo>
                  <a:lnTo>
                    <a:pt x="49999" y="238975"/>
                  </a:lnTo>
                  <a:lnTo>
                    <a:pt x="50812" y="241096"/>
                  </a:lnTo>
                  <a:lnTo>
                    <a:pt x="54419" y="242709"/>
                  </a:lnTo>
                  <a:lnTo>
                    <a:pt x="56540" y="241896"/>
                  </a:lnTo>
                  <a:lnTo>
                    <a:pt x="57378" y="240030"/>
                  </a:lnTo>
                  <a:lnTo>
                    <a:pt x="66255" y="227101"/>
                  </a:lnTo>
                  <a:lnTo>
                    <a:pt x="78955" y="218909"/>
                  </a:lnTo>
                  <a:lnTo>
                    <a:pt x="93789" y="216065"/>
                  </a:lnTo>
                  <a:lnTo>
                    <a:pt x="109105" y="219240"/>
                  </a:lnTo>
                  <a:lnTo>
                    <a:pt x="115481" y="221957"/>
                  </a:lnTo>
                  <a:lnTo>
                    <a:pt x="121031" y="226314"/>
                  </a:lnTo>
                  <a:lnTo>
                    <a:pt x="126365" y="233451"/>
                  </a:lnTo>
                  <a:lnTo>
                    <a:pt x="128612" y="233768"/>
                  </a:lnTo>
                  <a:lnTo>
                    <a:pt x="131775" y="231394"/>
                  </a:lnTo>
                  <a:lnTo>
                    <a:pt x="132092" y="229146"/>
                  </a:lnTo>
                  <a:close/>
                </a:path>
                <a:path w="287655" h="285114">
                  <a:moveTo>
                    <a:pt x="193230" y="48971"/>
                  </a:moveTo>
                  <a:lnTo>
                    <a:pt x="191706" y="47282"/>
                  </a:lnTo>
                  <a:lnTo>
                    <a:pt x="189725" y="47180"/>
                  </a:lnTo>
                  <a:lnTo>
                    <a:pt x="162839" y="44348"/>
                  </a:lnTo>
                  <a:lnTo>
                    <a:pt x="161074" y="45783"/>
                  </a:lnTo>
                  <a:lnTo>
                    <a:pt x="160642" y="49720"/>
                  </a:lnTo>
                  <a:lnTo>
                    <a:pt x="162077" y="51498"/>
                  </a:lnTo>
                  <a:lnTo>
                    <a:pt x="164045" y="51714"/>
                  </a:lnTo>
                  <a:lnTo>
                    <a:pt x="189369" y="54343"/>
                  </a:lnTo>
                  <a:lnTo>
                    <a:pt x="191350" y="54444"/>
                  </a:lnTo>
                  <a:lnTo>
                    <a:pt x="193027" y="52920"/>
                  </a:lnTo>
                  <a:lnTo>
                    <a:pt x="193230" y="48971"/>
                  </a:lnTo>
                  <a:close/>
                </a:path>
                <a:path w="287655" h="285114">
                  <a:moveTo>
                    <a:pt x="239852" y="108813"/>
                  </a:moveTo>
                  <a:lnTo>
                    <a:pt x="239496" y="106565"/>
                  </a:lnTo>
                  <a:lnTo>
                    <a:pt x="236296" y="104228"/>
                  </a:lnTo>
                  <a:lnTo>
                    <a:pt x="234048" y="104597"/>
                  </a:lnTo>
                  <a:lnTo>
                    <a:pt x="232879" y="106197"/>
                  </a:lnTo>
                  <a:lnTo>
                    <a:pt x="221373" y="116789"/>
                  </a:lnTo>
                  <a:lnTo>
                    <a:pt x="207175" y="121970"/>
                  </a:lnTo>
                  <a:lnTo>
                    <a:pt x="192074" y="121450"/>
                  </a:lnTo>
                  <a:lnTo>
                    <a:pt x="177838" y="114947"/>
                  </a:lnTo>
                  <a:lnTo>
                    <a:pt x="172237" y="110871"/>
                  </a:lnTo>
                  <a:lnTo>
                    <a:pt x="167792" y="105397"/>
                  </a:lnTo>
                  <a:lnTo>
                    <a:pt x="164172" y="97256"/>
                  </a:lnTo>
                  <a:lnTo>
                    <a:pt x="162052" y="96456"/>
                  </a:lnTo>
                  <a:lnTo>
                    <a:pt x="158445" y="98069"/>
                  </a:lnTo>
                  <a:lnTo>
                    <a:pt x="157632" y="100177"/>
                  </a:lnTo>
                  <a:lnTo>
                    <a:pt x="158432" y="101993"/>
                  </a:lnTo>
                  <a:lnTo>
                    <a:pt x="164871" y="112420"/>
                  </a:lnTo>
                  <a:lnTo>
                    <a:pt x="173634" y="120700"/>
                  </a:lnTo>
                  <a:lnTo>
                    <a:pt x="184226" y="126466"/>
                  </a:lnTo>
                  <a:lnTo>
                    <a:pt x="196138" y="129349"/>
                  </a:lnTo>
                  <a:lnTo>
                    <a:pt x="208381" y="129006"/>
                  </a:lnTo>
                  <a:lnTo>
                    <a:pt x="219938" y="125564"/>
                  </a:lnTo>
                  <a:lnTo>
                    <a:pt x="230238" y="119291"/>
                  </a:lnTo>
                  <a:lnTo>
                    <a:pt x="238683" y="110413"/>
                  </a:lnTo>
                  <a:lnTo>
                    <a:pt x="239852" y="108813"/>
                  </a:lnTo>
                  <a:close/>
                </a:path>
                <a:path w="287655" h="285114">
                  <a:moveTo>
                    <a:pt x="246659" y="54559"/>
                  </a:moveTo>
                  <a:lnTo>
                    <a:pt x="245135" y="52870"/>
                  </a:lnTo>
                  <a:lnTo>
                    <a:pt x="243154" y="52768"/>
                  </a:lnTo>
                  <a:lnTo>
                    <a:pt x="216242" y="49949"/>
                  </a:lnTo>
                  <a:lnTo>
                    <a:pt x="214477" y="51371"/>
                  </a:lnTo>
                  <a:lnTo>
                    <a:pt x="214071" y="55308"/>
                  </a:lnTo>
                  <a:lnTo>
                    <a:pt x="215493" y="57073"/>
                  </a:lnTo>
                  <a:lnTo>
                    <a:pt x="217462" y="57289"/>
                  </a:lnTo>
                  <a:lnTo>
                    <a:pt x="242798" y="59944"/>
                  </a:lnTo>
                  <a:lnTo>
                    <a:pt x="244779" y="60032"/>
                  </a:lnTo>
                  <a:lnTo>
                    <a:pt x="246456" y="58508"/>
                  </a:lnTo>
                  <a:lnTo>
                    <a:pt x="246659" y="54559"/>
                  </a:lnTo>
                  <a:close/>
                </a:path>
                <a:path w="287655" h="285114">
                  <a:moveTo>
                    <a:pt x="287248" y="16446"/>
                  </a:moveTo>
                  <a:lnTo>
                    <a:pt x="279374" y="15621"/>
                  </a:lnTo>
                  <a:lnTo>
                    <a:pt x="279374" y="22834"/>
                  </a:lnTo>
                  <a:lnTo>
                    <a:pt x="271843" y="94437"/>
                  </a:lnTo>
                  <a:lnTo>
                    <a:pt x="264350" y="119735"/>
                  </a:lnTo>
                  <a:lnTo>
                    <a:pt x="248742" y="139992"/>
                  </a:lnTo>
                  <a:lnTo>
                    <a:pt x="226974" y="153428"/>
                  </a:lnTo>
                  <a:lnTo>
                    <a:pt x="201041" y="158280"/>
                  </a:lnTo>
                  <a:lnTo>
                    <a:pt x="198526" y="158280"/>
                  </a:lnTo>
                  <a:lnTo>
                    <a:pt x="196011" y="158153"/>
                  </a:lnTo>
                  <a:lnTo>
                    <a:pt x="192798" y="157822"/>
                  </a:lnTo>
                  <a:lnTo>
                    <a:pt x="183222" y="154813"/>
                  </a:lnTo>
                  <a:lnTo>
                    <a:pt x="165785" y="149352"/>
                  </a:lnTo>
                  <a:lnTo>
                    <a:pt x="158826" y="143535"/>
                  </a:lnTo>
                  <a:lnTo>
                    <a:pt x="158826" y="197510"/>
                  </a:lnTo>
                  <a:lnTo>
                    <a:pt x="156552" y="225717"/>
                  </a:lnTo>
                  <a:lnTo>
                    <a:pt x="123418" y="267893"/>
                  </a:lnTo>
                  <a:lnTo>
                    <a:pt x="90106" y="277380"/>
                  </a:lnTo>
                  <a:lnTo>
                    <a:pt x="87236" y="277380"/>
                  </a:lnTo>
                  <a:lnTo>
                    <a:pt x="39992" y="259384"/>
                  </a:lnTo>
                  <a:lnTo>
                    <a:pt x="16548" y="214591"/>
                  </a:lnTo>
                  <a:lnTo>
                    <a:pt x="7975" y="143103"/>
                  </a:lnTo>
                  <a:lnTo>
                    <a:pt x="133426" y="128041"/>
                  </a:lnTo>
                  <a:lnTo>
                    <a:pt x="137579" y="134112"/>
                  </a:lnTo>
                  <a:lnTo>
                    <a:pt x="142252" y="139763"/>
                  </a:lnTo>
                  <a:lnTo>
                    <a:pt x="147434" y="144945"/>
                  </a:lnTo>
                  <a:lnTo>
                    <a:pt x="153098" y="149644"/>
                  </a:lnTo>
                  <a:lnTo>
                    <a:pt x="158826" y="197510"/>
                  </a:lnTo>
                  <a:lnTo>
                    <a:pt x="158826" y="143535"/>
                  </a:lnTo>
                  <a:lnTo>
                    <a:pt x="144830" y="131800"/>
                  </a:lnTo>
                  <a:lnTo>
                    <a:pt x="142836" y="128041"/>
                  </a:lnTo>
                  <a:lnTo>
                    <a:pt x="132003" y="107670"/>
                  </a:lnTo>
                  <a:lnTo>
                    <a:pt x="129324" y="79489"/>
                  </a:lnTo>
                  <a:lnTo>
                    <a:pt x="136842" y="7874"/>
                  </a:lnTo>
                  <a:lnTo>
                    <a:pt x="279374" y="22834"/>
                  </a:lnTo>
                  <a:lnTo>
                    <a:pt x="279374" y="15621"/>
                  </a:lnTo>
                  <a:lnTo>
                    <a:pt x="205486" y="7874"/>
                  </a:lnTo>
                  <a:lnTo>
                    <a:pt x="130467" y="0"/>
                  </a:lnTo>
                  <a:lnTo>
                    <a:pt x="122199" y="78727"/>
                  </a:lnTo>
                  <a:lnTo>
                    <a:pt x="121805" y="89687"/>
                  </a:lnTo>
                  <a:lnTo>
                    <a:pt x="122961" y="100533"/>
                  </a:lnTo>
                  <a:lnTo>
                    <a:pt x="125603" y="111125"/>
                  </a:lnTo>
                  <a:lnTo>
                    <a:pt x="129717" y="121285"/>
                  </a:lnTo>
                  <a:lnTo>
                    <a:pt x="0" y="136842"/>
                  </a:lnTo>
                  <a:lnTo>
                    <a:pt x="9436" y="215442"/>
                  </a:lnTo>
                  <a:lnTo>
                    <a:pt x="35229" y="264744"/>
                  </a:lnTo>
                  <a:lnTo>
                    <a:pt x="87249" y="284543"/>
                  </a:lnTo>
                  <a:lnTo>
                    <a:pt x="90398" y="284543"/>
                  </a:lnTo>
                  <a:lnTo>
                    <a:pt x="93560" y="284353"/>
                  </a:lnTo>
                  <a:lnTo>
                    <a:pt x="97409" y="283895"/>
                  </a:lnTo>
                  <a:lnTo>
                    <a:pt x="117157" y="277380"/>
                  </a:lnTo>
                  <a:lnTo>
                    <a:pt x="127000" y="274142"/>
                  </a:lnTo>
                  <a:lnTo>
                    <a:pt x="149758" y="254469"/>
                  </a:lnTo>
                  <a:lnTo>
                    <a:pt x="163474" y="227711"/>
                  </a:lnTo>
                  <a:lnTo>
                    <a:pt x="165963" y="196659"/>
                  </a:lnTo>
                  <a:lnTo>
                    <a:pt x="160947" y="154813"/>
                  </a:lnTo>
                  <a:lnTo>
                    <a:pt x="168287" y="158572"/>
                  </a:lnTo>
                  <a:lnTo>
                    <a:pt x="198272" y="165455"/>
                  </a:lnTo>
                  <a:lnTo>
                    <a:pt x="201041" y="165455"/>
                  </a:lnTo>
                  <a:lnTo>
                    <a:pt x="229565" y="160058"/>
                  </a:lnTo>
                  <a:lnTo>
                    <a:pt x="232435" y="158280"/>
                  </a:lnTo>
                  <a:lnTo>
                    <a:pt x="253492" y="145262"/>
                  </a:lnTo>
                  <a:lnTo>
                    <a:pt x="270675" y="122986"/>
                  </a:lnTo>
                  <a:lnTo>
                    <a:pt x="278980" y="95186"/>
                  </a:lnTo>
                  <a:lnTo>
                    <a:pt x="287248" y="16446"/>
                  </a:lnTo>
                  <a:close/>
                </a:path>
              </a:pathLst>
            </a:custGeom>
            <a:solidFill>
              <a:srgbClr val="CC3399"/>
            </a:solidFill>
          </p:spPr>
          <p:txBody>
            <a:bodyPr wrap="square" lIns="0" tIns="0" rIns="0" bIns="0" rtlCol="0"/>
            <a:lstStyle/>
            <a:p>
              <a:endParaRPr/>
            </a:p>
          </p:txBody>
        </p:sp>
      </p:grpSp>
      <p:sp>
        <p:nvSpPr>
          <p:cNvPr id="80" name="object 80"/>
          <p:cNvSpPr txBox="1"/>
          <p:nvPr/>
        </p:nvSpPr>
        <p:spPr>
          <a:xfrm>
            <a:off x="7117769" y="478037"/>
            <a:ext cx="1513840" cy="968375"/>
          </a:xfrm>
          <a:prstGeom prst="rect">
            <a:avLst/>
          </a:prstGeom>
        </p:spPr>
        <p:txBody>
          <a:bodyPr vert="horz" wrap="square" lIns="0" tIns="122555" rIns="0" bIns="0" rtlCol="0">
            <a:spAutoFit/>
          </a:bodyPr>
          <a:lstStyle/>
          <a:p>
            <a:pPr marL="356870">
              <a:lnSpc>
                <a:spcPct val="100000"/>
              </a:lnSpc>
              <a:spcBef>
                <a:spcPts val="965"/>
              </a:spcBef>
            </a:pPr>
            <a:r>
              <a:rPr sz="1400" b="1">
                <a:solidFill>
                  <a:srgbClr val="6C2D9B"/>
                </a:solidFill>
                <a:latin typeface="Calibri"/>
                <a:cs typeface="Calibri"/>
              </a:rPr>
              <a:t>1.</a:t>
            </a:r>
            <a:r>
              <a:rPr sz="1400" b="1" spc="-5">
                <a:solidFill>
                  <a:srgbClr val="6C2D9B"/>
                </a:solidFill>
                <a:latin typeface="Calibri"/>
                <a:cs typeface="Calibri"/>
              </a:rPr>
              <a:t> </a:t>
            </a:r>
            <a:r>
              <a:rPr sz="1400" b="1" spc="-25">
                <a:solidFill>
                  <a:srgbClr val="6C2D9B"/>
                </a:solidFill>
                <a:latin typeface="Calibri"/>
                <a:cs typeface="Calibri"/>
              </a:rPr>
              <a:t>Jo</a:t>
            </a:r>
            <a:endParaRPr sz="1400">
              <a:latin typeface="Calibri"/>
              <a:cs typeface="Calibri"/>
            </a:endParaRPr>
          </a:p>
          <a:p>
            <a:pPr marL="12700" marR="5080" algn="just">
              <a:lnSpc>
                <a:spcPct val="100000"/>
              </a:lnSpc>
              <a:spcBef>
                <a:spcPts val="555"/>
              </a:spcBef>
            </a:pPr>
            <a:r>
              <a:rPr sz="900" b="1">
                <a:solidFill>
                  <a:srgbClr val="6C2D9B"/>
                </a:solidFill>
                <a:latin typeface="Calibri"/>
                <a:cs typeface="Calibri"/>
              </a:rPr>
              <a:t>Meet</a:t>
            </a:r>
            <a:r>
              <a:rPr sz="900" b="1" spc="160">
                <a:solidFill>
                  <a:srgbClr val="6C2D9B"/>
                </a:solidFill>
                <a:latin typeface="Calibri"/>
                <a:cs typeface="Calibri"/>
              </a:rPr>
              <a:t>  </a:t>
            </a:r>
            <a:r>
              <a:rPr sz="900" b="1">
                <a:solidFill>
                  <a:srgbClr val="6C2D9B"/>
                </a:solidFill>
                <a:latin typeface="Calibri"/>
                <a:cs typeface="Calibri"/>
              </a:rPr>
              <a:t>Jo</a:t>
            </a:r>
            <a:r>
              <a:rPr sz="900" b="1" spc="165">
                <a:solidFill>
                  <a:srgbClr val="6C2D9B"/>
                </a:solidFill>
                <a:latin typeface="Calibri"/>
                <a:cs typeface="Calibri"/>
              </a:rPr>
              <a:t>  </a:t>
            </a:r>
            <a:r>
              <a:rPr sz="900" b="1">
                <a:solidFill>
                  <a:srgbClr val="6C2D9B"/>
                </a:solidFill>
                <a:latin typeface="Calibri"/>
                <a:cs typeface="Calibri"/>
              </a:rPr>
              <a:t>–</a:t>
            </a:r>
            <a:r>
              <a:rPr sz="900" b="1" spc="165">
                <a:solidFill>
                  <a:srgbClr val="6C2D9B"/>
                </a:solidFill>
                <a:latin typeface="Calibri"/>
                <a:cs typeface="Calibri"/>
              </a:rPr>
              <a:t>  </a:t>
            </a:r>
            <a:r>
              <a:rPr sz="900" b="1">
                <a:solidFill>
                  <a:srgbClr val="6C2D9B"/>
                </a:solidFill>
                <a:latin typeface="Calibri"/>
                <a:cs typeface="Calibri"/>
              </a:rPr>
              <a:t>just</a:t>
            </a:r>
            <a:r>
              <a:rPr sz="900" b="1" spc="165">
                <a:solidFill>
                  <a:srgbClr val="6C2D9B"/>
                </a:solidFill>
                <a:latin typeface="Calibri"/>
                <a:cs typeface="Calibri"/>
              </a:rPr>
              <a:t>  </a:t>
            </a:r>
            <a:r>
              <a:rPr sz="900" b="1">
                <a:solidFill>
                  <a:srgbClr val="6C2D9B"/>
                </a:solidFill>
                <a:latin typeface="Calibri"/>
                <a:cs typeface="Calibri"/>
              </a:rPr>
              <a:t>a</a:t>
            </a:r>
            <a:r>
              <a:rPr sz="900" b="1" spc="165">
                <a:solidFill>
                  <a:srgbClr val="6C2D9B"/>
                </a:solidFill>
                <a:latin typeface="Calibri"/>
                <a:cs typeface="Calibri"/>
              </a:rPr>
              <a:t>  </a:t>
            </a:r>
            <a:r>
              <a:rPr sz="900" b="1" spc="-10">
                <a:solidFill>
                  <a:srgbClr val="6C2D9B"/>
                </a:solidFill>
                <a:latin typeface="Calibri"/>
                <a:cs typeface="Calibri"/>
              </a:rPr>
              <a:t>normal,</a:t>
            </a:r>
            <a:r>
              <a:rPr sz="900" b="1">
                <a:solidFill>
                  <a:srgbClr val="6C2D9B"/>
                </a:solidFill>
                <a:latin typeface="Calibri"/>
                <a:cs typeface="Calibri"/>
              </a:rPr>
              <a:t> everyday</a:t>
            </a:r>
            <a:r>
              <a:rPr sz="900" b="1" spc="300">
                <a:solidFill>
                  <a:srgbClr val="6C2D9B"/>
                </a:solidFill>
                <a:latin typeface="Calibri"/>
                <a:cs typeface="Calibri"/>
              </a:rPr>
              <a:t> </a:t>
            </a:r>
            <a:r>
              <a:rPr sz="900" b="1">
                <a:solidFill>
                  <a:srgbClr val="6C2D9B"/>
                </a:solidFill>
                <a:latin typeface="Calibri"/>
                <a:cs typeface="Calibri"/>
              </a:rPr>
              <a:t>student.</a:t>
            </a:r>
            <a:r>
              <a:rPr sz="900" b="1" spc="295">
                <a:solidFill>
                  <a:srgbClr val="6C2D9B"/>
                </a:solidFill>
                <a:latin typeface="Calibri"/>
                <a:cs typeface="Calibri"/>
              </a:rPr>
              <a:t>  </a:t>
            </a:r>
            <a:r>
              <a:rPr sz="900" b="1" spc="-10">
                <a:solidFill>
                  <a:srgbClr val="6C2D9B"/>
                </a:solidFill>
                <a:latin typeface="Calibri"/>
                <a:cs typeface="Calibri"/>
              </a:rPr>
              <a:t>However,</a:t>
            </a:r>
            <a:r>
              <a:rPr sz="900" b="1">
                <a:solidFill>
                  <a:srgbClr val="6C2D9B"/>
                </a:solidFill>
                <a:latin typeface="Calibri"/>
                <a:cs typeface="Calibri"/>
              </a:rPr>
              <a:t> not</a:t>
            </a:r>
            <a:r>
              <a:rPr sz="900" b="1" spc="355">
                <a:solidFill>
                  <a:srgbClr val="6C2D9B"/>
                </a:solidFill>
                <a:latin typeface="Calibri"/>
                <a:cs typeface="Calibri"/>
              </a:rPr>
              <a:t> </a:t>
            </a:r>
            <a:r>
              <a:rPr sz="900" b="1">
                <a:solidFill>
                  <a:srgbClr val="6C2D9B"/>
                </a:solidFill>
                <a:latin typeface="Calibri"/>
                <a:cs typeface="Calibri"/>
              </a:rPr>
              <a:t>everything</a:t>
            </a:r>
            <a:r>
              <a:rPr sz="900" b="1" spc="365">
                <a:solidFill>
                  <a:srgbClr val="6C2D9B"/>
                </a:solidFill>
                <a:latin typeface="Calibri"/>
                <a:cs typeface="Calibri"/>
              </a:rPr>
              <a:t> </a:t>
            </a:r>
            <a:r>
              <a:rPr sz="900" b="1">
                <a:solidFill>
                  <a:srgbClr val="6C2D9B"/>
                </a:solidFill>
                <a:latin typeface="Calibri"/>
                <a:cs typeface="Calibri"/>
              </a:rPr>
              <a:t>is</a:t>
            </a:r>
            <a:r>
              <a:rPr sz="900" b="1" spc="370">
                <a:solidFill>
                  <a:srgbClr val="6C2D9B"/>
                </a:solidFill>
                <a:latin typeface="Calibri"/>
                <a:cs typeface="Calibri"/>
              </a:rPr>
              <a:t> </a:t>
            </a:r>
            <a:r>
              <a:rPr sz="900" b="1">
                <a:solidFill>
                  <a:srgbClr val="6C2D9B"/>
                </a:solidFill>
                <a:latin typeface="Calibri"/>
                <a:cs typeface="Calibri"/>
              </a:rPr>
              <a:t>as</a:t>
            </a:r>
            <a:r>
              <a:rPr sz="900" b="1" spc="370">
                <a:solidFill>
                  <a:srgbClr val="6C2D9B"/>
                </a:solidFill>
                <a:latin typeface="Calibri"/>
                <a:cs typeface="Calibri"/>
              </a:rPr>
              <a:t> </a:t>
            </a:r>
            <a:r>
              <a:rPr sz="900" b="1">
                <a:solidFill>
                  <a:srgbClr val="6C2D9B"/>
                </a:solidFill>
                <a:latin typeface="Calibri"/>
                <a:cs typeface="Calibri"/>
              </a:rPr>
              <a:t>it</a:t>
            </a:r>
            <a:r>
              <a:rPr sz="900" b="1" spc="360">
                <a:solidFill>
                  <a:srgbClr val="6C2D9B"/>
                </a:solidFill>
                <a:latin typeface="Calibri"/>
                <a:cs typeface="Calibri"/>
              </a:rPr>
              <a:t> </a:t>
            </a:r>
            <a:r>
              <a:rPr sz="900" b="1" spc="-25">
                <a:solidFill>
                  <a:srgbClr val="6C2D9B"/>
                </a:solidFill>
                <a:latin typeface="Calibri"/>
                <a:cs typeface="Calibri"/>
              </a:rPr>
              <a:t>may</a:t>
            </a:r>
            <a:r>
              <a:rPr sz="900" b="1">
                <a:solidFill>
                  <a:srgbClr val="6C2D9B"/>
                </a:solidFill>
                <a:latin typeface="Calibri"/>
                <a:cs typeface="Calibri"/>
              </a:rPr>
              <a:t> seem</a:t>
            </a:r>
            <a:r>
              <a:rPr sz="900" b="1" spc="-20">
                <a:solidFill>
                  <a:srgbClr val="6C2D9B"/>
                </a:solidFill>
                <a:latin typeface="Calibri"/>
                <a:cs typeface="Calibri"/>
              </a:rPr>
              <a:t> </a:t>
            </a:r>
            <a:r>
              <a:rPr sz="900" b="1">
                <a:solidFill>
                  <a:srgbClr val="6C2D9B"/>
                </a:solidFill>
                <a:latin typeface="Calibri"/>
                <a:cs typeface="Calibri"/>
              </a:rPr>
              <a:t>on the </a:t>
            </a:r>
            <a:r>
              <a:rPr sz="900" b="1" spc="-10">
                <a:solidFill>
                  <a:srgbClr val="6C2D9B"/>
                </a:solidFill>
                <a:latin typeface="Calibri"/>
                <a:cs typeface="Calibri"/>
              </a:rPr>
              <a:t>surface.</a:t>
            </a:r>
            <a:endParaRPr sz="900">
              <a:latin typeface="Calibri"/>
              <a:cs typeface="Calibri"/>
            </a:endParaRPr>
          </a:p>
        </p:txBody>
      </p:sp>
      <p:sp>
        <p:nvSpPr>
          <p:cNvPr id="81" name="object 81"/>
          <p:cNvSpPr txBox="1"/>
          <p:nvPr/>
        </p:nvSpPr>
        <p:spPr>
          <a:xfrm>
            <a:off x="4448157" y="1654238"/>
            <a:ext cx="2116455" cy="596265"/>
          </a:xfrm>
          <a:prstGeom prst="rect">
            <a:avLst/>
          </a:prstGeom>
        </p:spPr>
        <p:txBody>
          <a:bodyPr vert="horz" wrap="square" lIns="0" tIns="63500" rIns="0" bIns="0" rtlCol="0">
            <a:spAutoFit/>
          </a:bodyPr>
          <a:lstStyle/>
          <a:p>
            <a:pPr marL="452120">
              <a:lnSpc>
                <a:spcPct val="100000"/>
              </a:lnSpc>
              <a:spcBef>
                <a:spcPts val="500"/>
              </a:spcBef>
            </a:pPr>
            <a:r>
              <a:rPr sz="1400" b="1">
                <a:solidFill>
                  <a:srgbClr val="6C2D9B"/>
                </a:solidFill>
                <a:latin typeface="Calibri"/>
                <a:cs typeface="Calibri"/>
              </a:rPr>
              <a:t>2.</a:t>
            </a:r>
            <a:r>
              <a:rPr sz="1400" b="1" spc="-10">
                <a:solidFill>
                  <a:srgbClr val="6C2D9B"/>
                </a:solidFill>
                <a:latin typeface="Calibri"/>
                <a:cs typeface="Calibri"/>
              </a:rPr>
              <a:t> </a:t>
            </a:r>
            <a:r>
              <a:rPr sz="1400" b="1">
                <a:solidFill>
                  <a:srgbClr val="6C2D9B"/>
                </a:solidFill>
                <a:latin typeface="Calibri"/>
                <a:cs typeface="Calibri"/>
              </a:rPr>
              <a:t>The</a:t>
            </a:r>
            <a:r>
              <a:rPr sz="1400" b="1" spc="-40">
                <a:solidFill>
                  <a:srgbClr val="6C2D9B"/>
                </a:solidFill>
                <a:latin typeface="Calibri"/>
                <a:cs typeface="Calibri"/>
              </a:rPr>
              <a:t> </a:t>
            </a:r>
            <a:r>
              <a:rPr sz="1400" b="1">
                <a:solidFill>
                  <a:srgbClr val="6C2D9B"/>
                </a:solidFill>
                <a:latin typeface="Calibri"/>
                <a:cs typeface="Calibri"/>
              </a:rPr>
              <a:t>Haunted</a:t>
            </a:r>
            <a:r>
              <a:rPr sz="1400" b="1" spc="-55">
                <a:solidFill>
                  <a:srgbClr val="6C2D9B"/>
                </a:solidFill>
                <a:latin typeface="Calibri"/>
                <a:cs typeface="Calibri"/>
              </a:rPr>
              <a:t> </a:t>
            </a:r>
            <a:r>
              <a:rPr sz="1400" b="1" spc="-10">
                <a:solidFill>
                  <a:srgbClr val="6C2D9B"/>
                </a:solidFill>
                <a:latin typeface="Calibri"/>
                <a:cs typeface="Calibri"/>
              </a:rPr>
              <a:t>School</a:t>
            </a:r>
            <a:endParaRPr sz="1400">
              <a:latin typeface="Calibri"/>
              <a:cs typeface="Calibri"/>
            </a:endParaRPr>
          </a:p>
          <a:p>
            <a:pPr marL="12700" marR="8890">
              <a:lnSpc>
                <a:spcPct val="100000"/>
              </a:lnSpc>
              <a:spcBef>
                <a:spcPts val="254"/>
              </a:spcBef>
            </a:pPr>
            <a:r>
              <a:rPr sz="900" b="1">
                <a:solidFill>
                  <a:srgbClr val="6C2D9B"/>
                </a:solidFill>
                <a:latin typeface="Calibri"/>
                <a:cs typeface="Calibri"/>
              </a:rPr>
              <a:t>Strange</a:t>
            </a:r>
            <a:r>
              <a:rPr sz="900" b="1" spc="70">
                <a:solidFill>
                  <a:srgbClr val="6C2D9B"/>
                </a:solidFill>
                <a:latin typeface="Calibri"/>
                <a:cs typeface="Calibri"/>
              </a:rPr>
              <a:t> </a:t>
            </a:r>
            <a:r>
              <a:rPr sz="900" b="1">
                <a:solidFill>
                  <a:srgbClr val="6C2D9B"/>
                </a:solidFill>
                <a:latin typeface="Calibri"/>
                <a:cs typeface="Calibri"/>
              </a:rPr>
              <a:t>goings</a:t>
            </a:r>
            <a:r>
              <a:rPr sz="900" b="1" spc="65">
                <a:solidFill>
                  <a:srgbClr val="6C2D9B"/>
                </a:solidFill>
                <a:latin typeface="Calibri"/>
                <a:cs typeface="Calibri"/>
              </a:rPr>
              <a:t> </a:t>
            </a:r>
            <a:r>
              <a:rPr sz="900" b="1">
                <a:solidFill>
                  <a:srgbClr val="6C2D9B"/>
                </a:solidFill>
                <a:latin typeface="Calibri"/>
                <a:cs typeface="Calibri"/>
              </a:rPr>
              <a:t>on…</a:t>
            </a:r>
            <a:r>
              <a:rPr sz="900" b="1" spc="65">
                <a:solidFill>
                  <a:srgbClr val="6C2D9B"/>
                </a:solidFill>
                <a:latin typeface="Calibri"/>
                <a:cs typeface="Calibri"/>
              </a:rPr>
              <a:t> </a:t>
            </a:r>
            <a:r>
              <a:rPr sz="900" b="1">
                <a:solidFill>
                  <a:srgbClr val="6C2D9B"/>
                </a:solidFill>
                <a:latin typeface="Calibri"/>
                <a:cs typeface="Calibri"/>
              </a:rPr>
              <a:t>a</a:t>
            </a:r>
            <a:r>
              <a:rPr sz="900" b="1" spc="65">
                <a:solidFill>
                  <a:srgbClr val="6C2D9B"/>
                </a:solidFill>
                <a:latin typeface="Calibri"/>
                <a:cs typeface="Calibri"/>
              </a:rPr>
              <a:t> </a:t>
            </a:r>
            <a:r>
              <a:rPr sz="900" b="1">
                <a:solidFill>
                  <a:srgbClr val="6C2D9B"/>
                </a:solidFill>
                <a:latin typeface="Calibri"/>
                <a:cs typeface="Calibri"/>
              </a:rPr>
              <a:t>terrified</a:t>
            </a:r>
            <a:r>
              <a:rPr sz="900" b="1" spc="80">
                <a:solidFill>
                  <a:srgbClr val="6C2D9B"/>
                </a:solidFill>
                <a:latin typeface="Calibri"/>
                <a:cs typeface="Calibri"/>
              </a:rPr>
              <a:t> </a:t>
            </a:r>
            <a:r>
              <a:rPr sz="900" b="1" spc="-10">
                <a:solidFill>
                  <a:srgbClr val="6C2D9B"/>
                </a:solidFill>
                <a:latin typeface="Calibri"/>
                <a:cs typeface="Calibri"/>
              </a:rPr>
              <a:t>Cartetaker…</a:t>
            </a:r>
            <a:r>
              <a:rPr sz="900" b="1">
                <a:solidFill>
                  <a:srgbClr val="6C2D9B"/>
                </a:solidFill>
                <a:latin typeface="Calibri"/>
                <a:cs typeface="Calibri"/>
              </a:rPr>
              <a:t> Teachers</a:t>
            </a:r>
            <a:r>
              <a:rPr sz="900" b="1" spc="50">
                <a:solidFill>
                  <a:srgbClr val="6C2D9B"/>
                </a:solidFill>
                <a:latin typeface="Calibri"/>
                <a:cs typeface="Calibri"/>
              </a:rPr>
              <a:t> </a:t>
            </a:r>
            <a:r>
              <a:rPr sz="900" b="1">
                <a:solidFill>
                  <a:srgbClr val="6C2D9B"/>
                </a:solidFill>
                <a:latin typeface="Calibri"/>
                <a:cs typeface="Calibri"/>
              </a:rPr>
              <a:t>behaving</a:t>
            </a:r>
            <a:r>
              <a:rPr sz="900" b="1" spc="40">
                <a:solidFill>
                  <a:srgbClr val="6C2D9B"/>
                </a:solidFill>
                <a:latin typeface="Calibri"/>
                <a:cs typeface="Calibri"/>
              </a:rPr>
              <a:t> </a:t>
            </a:r>
            <a:r>
              <a:rPr sz="900" b="1">
                <a:solidFill>
                  <a:srgbClr val="6C2D9B"/>
                </a:solidFill>
                <a:latin typeface="Calibri"/>
                <a:cs typeface="Calibri"/>
              </a:rPr>
              <a:t>badly…What</a:t>
            </a:r>
            <a:r>
              <a:rPr sz="900" b="1" spc="55">
                <a:solidFill>
                  <a:srgbClr val="6C2D9B"/>
                </a:solidFill>
                <a:latin typeface="Calibri"/>
                <a:cs typeface="Calibri"/>
              </a:rPr>
              <a:t> </a:t>
            </a:r>
            <a:r>
              <a:rPr sz="900" b="1">
                <a:solidFill>
                  <a:srgbClr val="6C2D9B"/>
                </a:solidFill>
                <a:latin typeface="Calibri"/>
                <a:cs typeface="Calibri"/>
              </a:rPr>
              <a:t>is</a:t>
            </a:r>
            <a:r>
              <a:rPr sz="900" b="1" spc="35">
                <a:solidFill>
                  <a:srgbClr val="6C2D9B"/>
                </a:solidFill>
                <a:latin typeface="Calibri"/>
                <a:cs typeface="Calibri"/>
              </a:rPr>
              <a:t> </a:t>
            </a:r>
            <a:r>
              <a:rPr sz="900" b="1">
                <a:solidFill>
                  <a:srgbClr val="6C2D9B"/>
                </a:solidFill>
                <a:latin typeface="Calibri"/>
                <a:cs typeface="Calibri"/>
              </a:rPr>
              <a:t>going</a:t>
            </a:r>
            <a:r>
              <a:rPr sz="900" b="1" spc="60">
                <a:solidFill>
                  <a:srgbClr val="6C2D9B"/>
                </a:solidFill>
                <a:latin typeface="Calibri"/>
                <a:cs typeface="Calibri"/>
              </a:rPr>
              <a:t> </a:t>
            </a:r>
            <a:r>
              <a:rPr sz="900" b="1" spc="-25">
                <a:solidFill>
                  <a:srgbClr val="6C2D9B"/>
                </a:solidFill>
                <a:latin typeface="Calibri"/>
                <a:cs typeface="Calibri"/>
              </a:rPr>
              <a:t>on</a:t>
            </a:r>
            <a:endParaRPr sz="900">
              <a:latin typeface="Calibri"/>
              <a:cs typeface="Calibri"/>
            </a:endParaRPr>
          </a:p>
        </p:txBody>
      </p:sp>
      <p:sp>
        <p:nvSpPr>
          <p:cNvPr id="82" name="object 82"/>
          <p:cNvSpPr txBox="1"/>
          <p:nvPr/>
        </p:nvSpPr>
        <p:spPr>
          <a:xfrm>
            <a:off x="6967447" y="3109070"/>
            <a:ext cx="1992630" cy="831215"/>
          </a:xfrm>
          <a:prstGeom prst="rect">
            <a:avLst/>
          </a:prstGeom>
        </p:spPr>
        <p:txBody>
          <a:bodyPr vert="horz" wrap="square" lIns="0" tIns="122555" rIns="0" bIns="0" rtlCol="0">
            <a:spAutoFit/>
          </a:bodyPr>
          <a:lstStyle/>
          <a:p>
            <a:pPr marL="467359">
              <a:lnSpc>
                <a:spcPct val="100000"/>
              </a:lnSpc>
              <a:spcBef>
                <a:spcPts val="965"/>
              </a:spcBef>
            </a:pPr>
            <a:r>
              <a:rPr sz="1400" b="1">
                <a:solidFill>
                  <a:srgbClr val="6C2D9B"/>
                </a:solidFill>
                <a:latin typeface="Calibri"/>
                <a:cs typeface="Calibri"/>
              </a:rPr>
              <a:t>3.</a:t>
            </a:r>
            <a:r>
              <a:rPr sz="1400" b="1" spc="-5">
                <a:solidFill>
                  <a:srgbClr val="6C2D9B"/>
                </a:solidFill>
                <a:latin typeface="Calibri"/>
                <a:cs typeface="Calibri"/>
              </a:rPr>
              <a:t> </a:t>
            </a:r>
            <a:r>
              <a:rPr sz="1400" b="1">
                <a:solidFill>
                  <a:srgbClr val="6C2D9B"/>
                </a:solidFill>
                <a:latin typeface="Calibri"/>
                <a:cs typeface="Calibri"/>
              </a:rPr>
              <a:t>Cody</a:t>
            </a:r>
            <a:r>
              <a:rPr sz="1400" b="1" spc="-35">
                <a:solidFill>
                  <a:srgbClr val="6C2D9B"/>
                </a:solidFill>
                <a:latin typeface="Calibri"/>
                <a:cs typeface="Calibri"/>
              </a:rPr>
              <a:t> </a:t>
            </a:r>
            <a:r>
              <a:rPr sz="1400" b="1">
                <a:solidFill>
                  <a:srgbClr val="6C2D9B"/>
                </a:solidFill>
                <a:latin typeface="Calibri"/>
                <a:cs typeface="Calibri"/>
              </a:rPr>
              <a:t>and</a:t>
            </a:r>
            <a:r>
              <a:rPr sz="1400" b="1" spc="-15">
                <a:solidFill>
                  <a:srgbClr val="6C2D9B"/>
                </a:solidFill>
                <a:latin typeface="Calibri"/>
                <a:cs typeface="Calibri"/>
              </a:rPr>
              <a:t> </a:t>
            </a:r>
            <a:r>
              <a:rPr sz="1400" b="1" spc="-10">
                <a:solidFill>
                  <a:srgbClr val="6C2D9B"/>
                </a:solidFill>
                <a:latin typeface="Calibri"/>
                <a:cs typeface="Calibri"/>
              </a:rPr>
              <a:t>Quinn</a:t>
            </a:r>
            <a:endParaRPr sz="1400">
              <a:latin typeface="Calibri"/>
              <a:cs typeface="Calibri"/>
            </a:endParaRPr>
          </a:p>
          <a:p>
            <a:pPr marL="12700" marR="5080" algn="just">
              <a:lnSpc>
                <a:spcPct val="100000"/>
              </a:lnSpc>
              <a:spcBef>
                <a:spcPts val="555"/>
              </a:spcBef>
            </a:pPr>
            <a:r>
              <a:rPr sz="900" b="1">
                <a:solidFill>
                  <a:srgbClr val="6C2D9B"/>
                </a:solidFill>
                <a:latin typeface="Calibri"/>
                <a:cs typeface="Calibri"/>
              </a:rPr>
              <a:t>Two</a:t>
            </a:r>
            <a:r>
              <a:rPr sz="900" b="1" spc="55">
                <a:solidFill>
                  <a:srgbClr val="6C2D9B"/>
                </a:solidFill>
                <a:latin typeface="Calibri"/>
                <a:cs typeface="Calibri"/>
              </a:rPr>
              <a:t> </a:t>
            </a:r>
            <a:r>
              <a:rPr sz="900" b="1">
                <a:solidFill>
                  <a:srgbClr val="6C2D9B"/>
                </a:solidFill>
                <a:latin typeface="Calibri"/>
                <a:cs typeface="Calibri"/>
              </a:rPr>
              <a:t>friends</a:t>
            </a:r>
            <a:r>
              <a:rPr sz="900" b="1" spc="60">
                <a:solidFill>
                  <a:srgbClr val="6C2D9B"/>
                </a:solidFill>
                <a:latin typeface="Calibri"/>
                <a:cs typeface="Calibri"/>
              </a:rPr>
              <a:t> </a:t>
            </a:r>
            <a:r>
              <a:rPr sz="900" b="1">
                <a:solidFill>
                  <a:srgbClr val="6C2D9B"/>
                </a:solidFill>
                <a:latin typeface="Calibri"/>
                <a:cs typeface="Calibri"/>
              </a:rPr>
              <a:t>from</a:t>
            </a:r>
            <a:r>
              <a:rPr sz="900" b="1" spc="60">
                <a:solidFill>
                  <a:srgbClr val="6C2D9B"/>
                </a:solidFill>
                <a:latin typeface="Calibri"/>
                <a:cs typeface="Calibri"/>
              </a:rPr>
              <a:t> </a:t>
            </a:r>
            <a:r>
              <a:rPr sz="900" b="1">
                <a:solidFill>
                  <a:srgbClr val="6C2D9B"/>
                </a:solidFill>
                <a:latin typeface="Calibri"/>
                <a:cs typeface="Calibri"/>
              </a:rPr>
              <a:t>different</a:t>
            </a:r>
            <a:r>
              <a:rPr sz="900" b="1" spc="60">
                <a:solidFill>
                  <a:srgbClr val="6C2D9B"/>
                </a:solidFill>
                <a:latin typeface="Calibri"/>
                <a:cs typeface="Calibri"/>
              </a:rPr>
              <a:t> </a:t>
            </a:r>
            <a:r>
              <a:rPr sz="900" b="1" spc="-10">
                <a:solidFill>
                  <a:srgbClr val="6C2D9B"/>
                </a:solidFill>
                <a:latin typeface="Calibri"/>
                <a:cs typeface="Calibri"/>
              </a:rPr>
              <a:t>backgrounds.</a:t>
            </a:r>
            <a:r>
              <a:rPr sz="900" b="1">
                <a:solidFill>
                  <a:srgbClr val="6C2D9B"/>
                </a:solidFill>
                <a:latin typeface="Calibri"/>
                <a:cs typeface="Calibri"/>
              </a:rPr>
              <a:t> Conflict</a:t>
            </a:r>
            <a:r>
              <a:rPr sz="900" b="1" spc="60">
                <a:solidFill>
                  <a:srgbClr val="6C2D9B"/>
                </a:solidFill>
                <a:latin typeface="Calibri"/>
                <a:cs typeface="Calibri"/>
              </a:rPr>
              <a:t> </a:t>
            </a:r>
            <a:r>
              <a:rPr sz="900" b="1">
                <a:solidFill>
                  <a:srgbClr val="6C2D9B"/>
                </a:solidFill>
                <a:latin typeface="Calibri"/>
                <a:cs typeface="Calibri"/>
              </a:rPr>
              <a:t>is</a:t>
            </a:r>
            <a:r>
              <a:rPr sz="900" b="1" spc="60">
                <a:solidFill>
                  <a:srgbClr val="6C2D9B"/>
                </a:solidFill>
                <a:latin typeface="Calibri"/>
                <a:cs typeface="Calibri"/>
              </a:rPr>
              <a:t> </a:t>
            </a:r>
            <a:r>
              <a:rPr sz="900" b="1">
                <a:solidFill>
                  <a:srgbClr val="6C2D9B"/>
                </a:solidFill>
                <a:latin typeface="Calibri"/>
                <a:cs typeface="Calibri"/>
              </a:rPr>
              <a:t>everywhere</a:t>
            </a:r>
            <a:r>
              <a:rPr sz="900" b="1" spc="70">
                <a:solidFill>
                  <a:srgbClr val="6C2D9B"/>
                </a:solidFill>
                <a:latin typeface="Calibri"/>
                <a:cs typeface="Calibri"/>
              </a:rPr>
              <a:t> </a:t>
            </a:r>
            <a:r>
              <a:rPr sz="900" b="1">
                <a:solidFill>
                  <a:srgbClr val="6C2D9B"/>
                </a:solidFill>
                <a:latin typeface="Calibri"/>
                <a:cs typeface="Calibri"/>
              </a:rPr>
              <a:t>and</a:t>
            </a:r>
            <a:r>
              <a:rPr sz="900" b="1" spc="55">
                <a:solidFill>
                  <a:srgbClr val="6C2D9B"/>
                </a:solidFill>
                <a:latin typeface="Calibri"/>
                <a:cs typeface="Calibri"/>
              </a:rPr>
              <a:t> </a:t>
            </a:r>
            <a:r>
              <a:rPr sz="900" b="1">
                <a:solidFill>
                  <a:srgbClr val="6C2D9B"/>
                </a:solidFill>
                <a:latin typeface="Calibri"/>
                <a:cs typeface="Calibri"/>
              </a:rPr>
              <a:t>not</a:t>
            </a:r>
            <a:r>
              <a:rPr sz="900" b="1" spc="75">
                <a:solidFill>
                  <a:srgbClr val="6C2D9B"/>
                </a:solidFill>
                <a:latin typeface="Calibri"/>
                <a:cs typeface="Calibri"/>
              </a:rPr>
              <a:t> </a:t>
            </a:r>
            <a:r>
              <a:rPr sz="900" b="1" spc="-10">
                <a:solidFill>
                  <a:srgbClr val="6C2D9B"/>
                </a:solidFill>
                <a:latin typeface="Calibri"/>
                <a:cs typeface="Calibri"/>
              </a:rPr>
              <a:t>everyone</a:t>
            </a:r>
            <a:r>
              <a:rPr sz="900" b="1">
                <a:solidFill>
                  <a:srgbClr val="6C2D9B"/>
                </a:solidFill>
                <a:latin typeface="Calibri"/>
                <a:cs typeface="Calibri"/>
              </a:rPr>
              <a:t> knows</a:t>
            </a:r>
            <a:r>
              <a:rPr sz="900" b="1" spc="15">
                <a:solidFill>
                  <a:srgbClr val="6C2D9B"/>
                </a:solidFill>
                <a:latin typeface="Calibri"/>
                <a:cs typeface="Calibri"/>
              </a:rPr>
              <a:t> </a:t>
            </a:r>
            <a:r>
              <a:rPr sz="900" b="1">
                <a:solidFill>
                  <a:srgbClr val="6C2D9B"/>
                </a:solidFill>
                <a:latin typeface="Calibri"/>
                <a:cs typeface="Calibri"/>
              </a:rPr>
              <a:t>the</a:t>
            </a:r>
            <a:r>
              <a:rPr sz="900" b="1" spc="-10">
                <a:solidFill>
                  <a:srgbClr val="6C2D9B"/>
                </a:solidFill>
                <a:latin typeface="Calibri"/>
                <a:cs typeface="Calibri"/>
              </a:rPr>
              <a:t> </a:t>
            </a:r>
            <a:r>
              <a:rPr sz="900" b="1">
                <a:solidFill>
                  <a:srgbClr val="6C2D9B"/>
                </a:solidFill>
                <a:latin typeface="Calibri"/>
                <a:cs typeface="Calibri"/>
              </a:rPr>
              <a:t>full </a:t>
            </a:r>
            <a:r>
              <a:rPr sz="900" b="1" spc="-10">
                <a:solidFill>
                  <a:srgbClr val="6C2D9B"/>
                </a:solidFill>
                <a:latin typeface="Calibri"/>
                <a:cs typeface="Calibri"/>
              </a:rPr>
              <a:t>story…</a:t>
            </a:r>
            <a:endParaRPr sz="900">
              <a:latin typeface="Calibri"/>
              <a:cs typeface="Calibri"/>
            </a:endParaRPr>
          </a:p>
        </p:txBody>
      </p:sp>
      <p:grpSp>
        <p:nvGrpSpPr>
          <p:cNvPr id="83" name="object 83"/>
          <p:cNvGrpSpPr/>
          <p:nvPr/>
        </p:nvGrpSpPr>
        <p:grpSpPr>
          <a:xfrm>
            <a:off x="4538854" y="600973"/>
            <a:ext cx="2863215" cy="2827655"/>
            <a:chOff x="4538854" y="600973"/>
            <a:chExt cx="2863215" cy="2827655"/>
          </a:xfrm>
        </p:grpSpPr>
        <p:pic>
          <p:nvPicPr>
            <p:cNvPr id="84" name="object 84"/>
            <p:cNvPicPr/>
            <p:nvPr/>
          </p:nvPicPr>
          <p:blipFill>
            <a:blip r:embed="rId17" cstate="print"/>
            <a:stretch>
              <a:fillRect/>
            </a:stretch>
          </p:blipFill>
          <p:spPr>
            <a:xfrm>
              <a:off x="7113032" y="600973"/>
              <a:ext cx="288774" cy="288361"/>
            </a:xfrm>
            <a:prstGeom prst="rect">
              <a:avLst/>
            </a:prstGeom>
          </p:spPr>
        </p:pic>
        <p:pic>
          <p:nvPicPr>
            <p:cNvPr id="85" name="object 85"/>
            <p:cNvPicPr/>
            <p:nvPr/>
          </p:nvPicPr>
          <p:blipFill>
            <a:blip r:embed="rId18" cstate="print"/>
            <a:stretch>
              <a:fillRect/>
            </a:stretch>
          </p:blipFill>
          <p:spPr>
            <a:xfrm>
              <a:off x="7068836" y="3139957"/>
              <a:ext cx="288774" cy="288361"/>
            </a:xfrm>
            <a:prstGeom prst="rect">
              <a:avLst/>
            </a:prstGeom>
          </p:spPr>
        </p:pic>
        <p:sp>
          <p:nvSpPr>
            <p:cNvPr id="86" name="object 86"/>
            <p:cNvSpPr/>
            <p:nvPr/>
          </p:nvSpPr>
          <p:spPr>
            <a:xfrm>
              <a:off x="4538853" y="1660372"/>
              <a:ext cx="288925" cy="285115"/>
            </a:xfrm>
            <a:custGeom>
              <a:avLst/>
              <a:gdLst/>
              <a:ahLst/>
              <a:cxnLst/>
              <a:rect l="l" t="t" r="r" b="b"/>
              <a:pathLst>
                <a:path w="288925" h="285114">
                  <a:moveTo>
                    <a:pt x="67703" y="168910"/>
                  </a:moveTo>
                  <a:lnTo>
                    <a:pt x="67602" y="166649"/>
                  </a:lnTo>
                  <a:lnTo>
                    <a:pt x="64668" y="163969"/>
                  </a:lnTo>
                  <a:lnTo>
                    <a:pt x="62395" y="164071"/>
                  </a:lnTo>
                  <a:lnTo>
                    <a:pt x="60947" y="165671"/>
                  </a:lnTo>
                  <a:lnTo>
                    <a:pt x="42227" y="187032"/>
                  </a:lnTo>
                  <a:lnTo>
                    <a:pt x="42379" y="189306"/>
                  </a:lnTo>
                  <a:lnTo>
                    <a:pt x="44538" y="191160"/>
                  </a:lnTo>
                  <a:lnTo>
                    <a:pt x="45377" y="191477"/>
                  </a:lnTo>
                  <a:lnTo>
                    <a:pt x="46240" y="191477"/>
                  </a:lnTo>
                  <a:lnTo>
                    <a:pt x="47294" y="191477"/>
                  </a:lnTo>
                  <a:lnTo>
                    <a:pt x="48285" y="191033"/>
                  </a:lnTo>
                  <a:lnTo>
                    <a:pt x="66370" y="170370"/>
                  </a:lnTo>
                  <a:lnTo>
                    <a:pt x="67703" y="168910"/>
                  </a:lnTo>
                  <a:close/>
                </a:path>
                <a:path w="288925" h="285114">
                  <a:moveTo>
                    <a:pt x="128574" y="179324"/>
                  </a:moveTo>
                  <a:lnTo>
                    <a:pt x="128308" y="177076"/>
                  </a:lnTo>
                  <a:lnTo>
                    <a:pt x="126466" y="175653"/>
                  </a:lnTo>
                  <a:lnTo>
                    <a:pt x="103212" y="159283"/>
                  </a:lnTo>
                  <a:lnTo>
                    <a:pt x="100965" y="159677"/>
                  </a:lnTo>
                  <a:lnTo>
                    <a:pt x="98679" y="162902"/>
                  </a:lnTo>
                  <a:lnTo>
                    <a:pt x="99060" y="165138"/>
                  </a:lnTo>
                  <a:lnTo>
                    <a:pt x="122301" y="181495"/>
                  </a:lnTo>
                  <a:lnTo>
                    <a:pt x="123875" y="182702"/>
                  </a:lnTo>
                  <a:lnTo>
                    <a:pt x="126123" y="182435"/>
                  </a:lnTo>
                  <a:lnTo>
                    <a:pt x="128574" y="179324"/>
                  </a:lnTo>
                  <a:close/>
                </a:path>
                <a:path w="288925" h="285114">
                  <a:moveTo>
                    <a:pt x="132664" y="229146"/>
                  </a:moveTo>
                  <a:lnTo>
                    <a:pt x="131470" y="227558"/>
                  </a:lnTo>
                  <a:lnTo>
                    <a:pt x="117614" y="215252"/>
                  </a:lnTo>
                  <a:lnTo>
                    <a:pt x="100685" y="209384"/>
                  </a:lnTo>
                  <a:lnTo>
                    <a:pt x="82765" y="210261"/>
                  </a:lnTo>
                  <a:lnTo>
                    <a:pt x="65989" y="218198"/>
                  </a:lnTo>
                  <a:lnTo>
                    <a:pt x="59410" y="223100"/>
                  </a:lnTo>
                  <a:lnTo>
                    <a:pt x="54241" y="229654"/>
                  </a:lnTo>
                  <a:lnTo>
                    <a:pt x="51015" y="237172"/>
                  </a:lnTo>
                  <a:lnTo>
                    <a:pt x="50203" y="238975"/>
                  </a:lnTo>
                  <a:lnTo>
                    <a:pt x="51015" y="241096"/>
                  </a:lnTo>
                  <a:lnTo>
                    <a:pt x="54648" y="242709"/>
                  </a:lnTo>
                  <a:lnTo>
                    <a:pt x="56781" y="241896"/>
                  </a:lnTo>
                  <a:lnTo>
                    <a:pt x="57619" y="240030"/>
                  </a:lnTo>
                  <a:lnTo>
                    <a:pt x="66548" y="227101"/>
                  </a:lnTo>
                  <a:lnTo>
                    <a:pt x="79286" y="218909"/>
                  </a:lnTo>
                  <a:lnTo>
                    <a:pt x="94183" y="216065"/>
                  </a:lnTo>
                  <a:lnTo>
                    <a:pt x="109575" y="219240"/>
                  </a:lnTo>
                  <a:lnTo>
                    <a:pt x="115976" y="221957"/>
                  </a:lnTo>
                  <a:lnTo>
                    <a:pt x="121551" y="226314"/>
                  </a:lnTo>
                  <a:lnTo>
                    <a:pt x="126911" y="233438"/>
                  </a:lnTo>
                  <a:lnTo>
                    <a:pt x="129171" y="233768"/>
                  </a:lnTo>
                  <a:lnTo>
                    <a:pt x="132346" y="231394"/>
                  </a:lnTo>
                  <a:lnTo>
                    <a:pt x="132664" y="229146"/>
                  </a:lnTo>
                  <a:close/>
                </a:path>
                <a:path w="288925" h="285114">
                  <a:moveTo>
                    <a:pt x="194068" y="48958"/>
                  </a:moveTo>
                  <a:lnTo>
                    <a:pt x="192532" y="47282"/>
                  </a:lnTo>
                  <a:lnTo>
                    <a:pt x="190550" y="47180"/>
                  </a:lnTo>
                  <a:lnTo>
                    <a:pt x="163537" y="44348"/>
                  </a:lnTo>
                  <a:lnTo>
                    <a:pt x="161759" y="45783"/>
                  </a:lnTo>
                  <a:lnTo>
                    <a:pt x="161340" y="49720"/>
                  </a:lnTo>
                  <a:lnTo>
                    <a:pt x="162775" y="51498"/>
                  </a:lnTo>
                  <a:lnTo>
                    <a:pt x="164757" y="51701"/>
                  </a:lnTo>
                  <a:lnTo>
                    <a:pt x="190195" y="54343"/>
                  </a:lnTo>
                  <a:lnTo>
                    <a:pt x="192176" y="54444"/>
                  </a:lnTo>
                  <a:lnTo>
                    <a:pt x="193865" y="52920"/>
                  </a:lnTo>
                  <a:lnTo>
                    <a:pt x="194068" y="48958"/>
                  </a:lnTo>
                  <a:close/>
                </a:path>
                <a:path w="288925" h="285114">
                  <a:moveTo>
                    <a:pt x="240893" y="108800"/>
                  </a:moveTo>
                  <a:lnTo>
                    <a:pt x="240538" y="106565"/>
                  </a:lnTo>
                  <a:lnTo>
                    <a:pt x="237324" y="104228"/>
                  </a:lnTo>
                  <a:lnTo>
                    <a:pt x="235064" y="104584"/>
                  </a:lnTo>
                  <a:lnTo>
                    <a:pt x="233895" y="106197"/>
                  </a:lnTo>
                  <a:lnTo>
                    <a:pt x="222326" y="116789"/>
                  </a:lnTo>
                  <a:lnTo>
                    <a:pt x="208076" y="121970"/>
                  </a:lnTo>
                  <a:lnTo>
                    <a:pt x="192913" y="121450"/>
                  </a:lnTo>
                  <a:lnTo>
                    <a:pt x="178612" y="114947"/>
                  </a:lnTo>
                  <a:lnTo>
                    <a:pt x="172974" y="110871"/>
                  </a:lnTo>
                  <a:lnTo>
                    <a:pt x="168516" y="105397"/>
                  </a:lnTo>
                  <a:lnTo>
                    <a:pt x="164884" y="97256"/>
                  </a:lnTo>
                  <a:lnTo>
                    <a:pt x="162750" y="96443"/>
                  </a:lnTo>
                  <a:lnTo>
                    <a:pt x="159118" y="98056"/>
                  </a:lnTo>
                  <a:lnTo>
                    <a:pt x="158305" y="100177"/>
                  </a:lnTo>
                  <a:lnTo>
                    <a:pt x="159118" y="101981"/>
                  </a:lnTo>
                  <a:lnTo>
                    <a:pt x="165582" y="112420"/>
                  </a:lnTo>
                  <a:lnTo>
                    <a:pt x="174383" y="120700"/>
                  </a:lnTo>
                  <a:lnTo>
                    <a:pt x="185013" y="126466"/>
                  </a:lnTo>
                  <a:lnTo>
                    <a:pt x="196977" y="129349"/>
                  </a:lnTo>
                  <a:lnTo>
                    <a:pt x="209296" y="129006"/>
                  </a:lnTo>
                  <a:lnTo>
                    <a:pt x="220903" y="125564"/>
                  </a:lnTo>
                  <a:lnTo>
                    <a:pt x="231241" y="119278"/>
                  </a:lnTo>
                  <a:lnTo>
                    <a:pt x="239725" y="110413"/>
                  </a:lnTo>
                  <a:lnTo>
                    <a:pt x="240893" y="108800"/>
                  </a:lnTo>
                  <a:close/>
                </a:path>
                <a:path w="288925" h="285114">
                  <a:moveTo>
                    <a:pt x="247738" y="54559"/>
                  </a:moveTo>
                  <a:lnTo>
                    <a:pt x="246202" y="52870"/>
                  </a:lnTo>
                  <a:lnTo>
                    <a:pt x="244208" y="52768"/>
                  </a:lnTo>
                  <a:lnTo>
                    <a:pt x="217182" y="49949"/>
                  </a:lnTo>
                  <a:lnTo>
                    <a:pt x="215404" y="51371"/>
                  </a:lnTo>
                  <a:lnTo>
                    <a:pt x="214998" y="55308"/>
                  </a:lnTo>
                  <a:lnTo>
                    <a:pt x="216433" y="57073"/>
                  </a:lnTo>
                  <a:lnTo>
                    <a:pt x="218414" y="57277"/>
                  </a:lnTo>
                  <a:lnTo>
                    <a:pt x="243852" y="59931"/>
                  </a:lnTo>
                  <a:lnTo>
                    <a:pt x="245833" y="60032"/>
                  </a:lnTo>
                  <a:lnTo>
                    <a:pt x="247535" y="58508"/>
                  </a:lnTo>
                  <a:lnTo>
                    <a:pt x="247738" y="54559"/>
                  </a:lnTo>
                  <a:close/>
                </a:path>
                <a:path w="288925" h="285114">
                  <a:moveTo>
                    <a:pt x="288493" y="16446"/>
                  </a:moveTo>
                  <a:lnTo>
                    <a:pt x="280581" y="15621"/>
                  </a:lnTo>
                  <a:lnTo>
                    <a:pt x="280581" y="22834"/>
                  </a:lnTo>
                  <a:lnTo>
                    <a:pt x="273024" y="94437"/>
                  </a:lnTo>
                  <a:lnTo>
                    <a:pt x="265493" y="119735"/>
                  </a:lnTo>
                  <a:lnTo>
                    <a:pt x="249821" y="139992"/>
                  </a:lnTo>
                  <a:lnTo>
                    <a:pt x="227965" y="153428"/>
                  </a:lnTo>
                  <a:lnTo>
                    <a:pt x="201904" y="158280"/>
                  </a:lnTo>
                  <a:lnTo>
                    <a:pt x="199390" y="158280"/>
                  </a:lnTo>
                  <a:lnTo>
                    <a:pt x="196862" y="158153"/>
                  </a:lnTo>
                  <a:lnTo>
                    <a:pt x="193636" y="157810"/>
                  </a:lnTo>
                  <a:lnTo>
                    <a:pt x="184023" y="154813"/>
                  </a:lnTo>
                  <a:lnTo>
                    <a:pt x="166497" y="149352"/>
                  </a:lnTo>
                  <a:lnTo>
                    <a:pt x="159512" y="143535"/>
                  </a:lnTo>
                  <a:lnTo>
                    <a:pt x="159512" y="197510"/>
                  </a:lnTo>
                  <a:lnTo>
                    <a:pt x="157226" y="225717"/>
                  </a:lnTo>
                  <a:lnTo>
                    <a:pt x="123952" y="267893"/>
                  </a:lnTo>
                  <a:lnTo>
                    <a:pt x="90500" y="277380"/>
                  </a:lnTo>
                  <a:lnTo>
                    <a:pt x="87604" y="277380"/>
                  </a:lnTo>
                  <a:lnTo>
                    <a:pt x="40144" y="259384"/>
                  </a:lnTo>
                  <a:lnTo>
                    <a:pt x="16611" y="214579"/>
                  </a:lnTo>
                  <a:lnTo>
                    <a:pt x="8001" y="143090"/>
                  </a:lnTo>
                  <a:lnTo>
                    <a:pt x="134010" y="128041"/>
                  </a:lnTo>
                  <a:lnTo>
                    <a:pt x="138163" y="134112"/>
                  </a:lnTo>
                  <a:lnTo>
                    <a:pt x="142875" y="139763"/>
                  </a:lnTo>
                  <a:lnTo>
                    <a:pt x="148082" y="144945"/>
                  </a:lnTo>
                  <a:lnTo>
                    <a:pt x="153758" y="149644"/>
                  </a:lnTo>
                  <a:lnTo>
                    <a:pt x="159512" y="197510"/>
                  </a:lnTo>
                  <a:lnTo>
                    <a:pt x="159512" y="143535"/>
                  </a:lnTo>
                  <a:lnTo>
                    <a:pt x="145453" y="131800"/>
                  </a:lnTo>
                  <a:lnTo>
                    <a:pt x="143459" y="128041"/>
                  </a:lnTo>
                  <a:lnTo>
                    <a:pt x="132575" y="107670"/>
                  </a:lnTo>
                  <a:lnTo>
                    <a:pt x="129882" y="79489"/>
                  </a:lnTo>
                  <a:lnTo>
                    <a:pt x="137439" y="7874"/>
                  </a:lnTo>
                  <a:lnTo>
                    <a:pt x="280581" y="22834"/>
                  </a:lnTo>
                  <a:lnTo>
                    <a:pt x="280581" y="15621"/>
                  </a:lnTo>
                  <a:lnTo>
                    <a:pt x="206375" y="7874"/>
                  </a:lnTo>
                  <a:lnTo>
                    <a:pt x="131025" y="0"/>
                  </a:lnTo>
                  <a:lnTo>
                    <a:pt x="122720" y="78727"/>
                  </a:lnTo>
                  <a:lnTo>
                    <a:pt x="122339" y="89687"/>
                  </a:lnTo>
                  <a:lnTo>
                    <a:pt x="123482" y="100533"/>
                  </a:lnTo>
                  <a:lnTo>
                    <a:pt x="126136" y="111112"/>
                  </a:lnTo>
                  <a:lnTo>
                    <a:pt x="130276" y="121272"/>
                  </a:lnTo>
                  <a:lnTo>
                    <a:pt x="0" y="136842"/>
                  </a:lnTo>
                  <a:lnTo>
                    <a:pt x="9474" y="215442"/>
                  </a:lnTo>
                  <a:lnTo>
                    <a:pt x="35382" y="264744"/>
                  </a:lnTo>
                  <a:lnTo>
                    <a:pt x="87617" y="284543"/>
                  </a:lnTo>
                  <a:lnTo>
                    <a:pt x="90792" y="284543"/>
                  </a:lnTo>
                  <a:lnTo>
                    <a:pt x="93954" y="284353"/>
                  </a:lnTo>
                  <a:lnTo>
                    <a:pt x="97828" y="283895"/>
                  </a:lnTo>
                  <a:lnTo>
                    <a:pt x="117652" y="277380"/>
                  </a:lnTo>
                  <a:lnTo>
                    <a:pt x="127546" y="274142"/>
                  </a:lnTo>
                  <a:lnTo>
                    <a:pt x="150393" y="254469"/>
                  </a:lnTo>
                  <a:lnTo>
                    <a:pt x="164185" y="227711"/>
                  </a:lnTo>
                  <a:lnTo>
                    <a:pt x="166674" y="196659"/>
                  </a:lnTo>
                  <a:lnTo>
                    <a:pt x="161632" y="154813"/>
                  </a:lnTo>
                  <a:lnTo>
                    <a:pt x="169011" y="158572"/>
                  </a:lnTo>
                  <a:lnTo>
                    <a:pt x="199136" y="165442"/>
                  </a:lnTo>
                  <a:lnTo>
                    <a:pt x="201917" y="165442"/>
                  </a:lnTo>
                  <a:lnTo>
                    <a:pt x="230555" y="160058"/>
                  </a:lnTo>
                  <a:lnTo>
                    <a:pt x="233438" y="158280"/>
                  </a:lnTo>
                  <a:lnTo>
                    <a:pt x="254596" y="145262"/>
                  </a:lnTo>
                  <a:lnTo>
                    <a:pt x="271856" y="122986"/>
                  </a:lnTo>
                  <a:lnTo>
                    <a:pt x="280187" y="95186"/>
                  </a:lnTo>
                  <a:lnTo>
                    <a:pt x="288493" y="16446"/>
                  </a:lnTo>
                  <a:close/>
                </a:path>
              </a:pathLst>
            </a:custGeom>
            <a:solidFill>
              <a:srgbClr val="CC3399"/>
            </a:solidFill>
          </p:spPr>
          <p:txBody>
            <a:bodyPr wrap="square" lIns="0" tIns="0" rIns="0" bIns="0" rtlCol="0"/>
            <a:lstStyle/>
            <a:p>
              <a:endParaRPr/>
            </a:p>
          </p:txBody>
        </p:sp>
      </p:grpSp>
      <p:sp>
        <p:nvSpPr>
          <p:cNvPr id="87" name="object 87"/>
          <p:cNvSpPr txBox="1"/>
          <p:nvPr/>
        </p:nvSpPr>
        <p:spPr>
          <a:xfrm>
            <a:off x="2990867" y="3772035"/>
            <a:ext cx="2232660" cy="694055"/>
          </a:xfrm>
          <a:prstGeom prst="rect">
            <a:avLst/>
          </a:prstGeom>
        </p:spPr>
        <p:txBody>
          <a:bodyPr vert="horz" wrap="square" lIns="0" tIns="122555" rIns="0" bIns="0" rtlCol="0">
            <a:spAutoFit/>
          </a:bodyPr>
          <a:lstStyle/>
          <a:p>
            <a:pPr marL="422909">
              <a:lnSpc>
                <a:spcPct val="100000"/>
              </a:lnSpc>
              <a:spcBef>
                <a:spcPts val="965"/>
              </a:spcBef>
            </a:pPr>
            <a:r>
              <a:rPr sz="1400" b="1">
                <a:solidFill>
                  <a:srgbClr val="006FC0"/>
                </a:solidFill>
                <a:latin typeface="Calibri"/>
                <a:cs typeface="Calibri"/>
              </a:rPr>
              <a:t>2.</a:t>
            </a:r>
            <a:r>
              <a:rPr sz="1400" b="1" spc="-15">
                <a:solidFill>
                  <a:srgbClr val="006FC0"/>
                </a:solidFill>
                <a:latin typeface="Calibri"/>
                <a:cs typeface="Calibri"/>
              </a:rPr>
              <a:t> </a:t>
            </a:r>
            <a:r>
              <a:rPr sz="1400" b="1">
                <a:solidFill>
                  <a:srgbClr val="006FC0"/>
                </a:solidFill>
                <a:latin typeface="Calibri"/>
                <a:cs typeface="Calibri"/>
              </a:rPr>
              <a:t>The</a:t>
            </a:r>
            <a:r>
              <a:rPr sz="1400" b="1" spc="-30">
                <a:solidFill>
                  <a:srgbClr val="006FC0"/>
                </a:solidFill>
                <a:latin typeface="Calibri"/>
                <a:cs typeface="Calibri"/>
              </a:rPr>
              <a:t> </a:t>
            </a:r>
            <a:r>
              <a:rPr sz="1400" b="1" spc="-10">
                <a:solidFill>
                  <a:srgbClr val="006FC0"/>
                </a:solidFill>
                <a:latin typeface="Calibri"/>
                <a:cs typeface="Calibri"/>
              </a:rPr>
              <a:t>Stones</a:t>
            </a:r>
            <a:endParaRPr sz="1400">
              <a:latin typeface="Calibri"/>
              <a:cs typeface="Calibri"/>
            </a:endParaRPr>
          </a:p>
          <a:p>
            <a:pPr marL="12700" marR="5080">
              <a:lnSpc>
                <a:spcPct val="100000"/>
              </a:lnSpc>
              <a:spcBef>
                <a:spcPts val="555"/>
              </a:spcBef>
            </a:pPr>
            <a:r>
              <a:rPr sz="900" b="1">
                <a:solidFill>
                  <a:srgbClr val="006FC0"/>
                </a:solidFill>
                <a:latin typeface="Calibri"/>
                <a:cs typeface="Calibri"/>
              </a:rPr>
              <a:t>It’s</a:t>
            </a:r>
            <a:r>
              <a:rPr sz="900" b="1" spc="-5">
                <a:solidFill>
                  <a:srgbClr val="006FC0"/>
                </a:solidFill>
                <a:latin typeface="Calibri"/>
                <a:cs typeface="Calibri"/>
              </a:rPr>
              <a:t> </a:t>
            </a:r>
            <a:r>
              <a:rPr sz="900" b="1">
                <a:solidFill>
                  <a:srgbClr val="006FC0"/>
                </a:solidFill>
                <a:latin typeface="Calibri"/>
                <a:cs typeface="Calibri"/>
              </a:rPr>
              <a:t>just</a:t>
            </a:r>
            <a:r>
              <a:rPr sz="900" b="1" spc="-5">
                <a:solidFill>
                  <a:srgbClr val="006FC0"/>
                </a:solidFill>
                <a:latin typeface="Calibri"/>
                <a:cs typeface="Calibri"/>
              </a:rPr>
              <a:t> </a:t>
            </a:r>
            <a:r>
              <a:rPr sz="900" b="1">
                <a:solidFill>
                  <a:srgbClr val="006FC0"/>
                </a:solidFill>
                <a:latin typeface="Calibri"/>
                <a:cs typeface="Calibri"/>
              </a:rPr>
              <a:t>a</a:t>
            </a:r>
            <a:r>
              <a:rPr sz="900" b="1" spc="10">
                <a:solidFill>
                  <a:srgbClr val="006FC0"/>
                </a:solidFill>
                <a:latin typeface="Calibri"/>
                <a:cs typeface="Calibri"/>
              </a:rPr>
              <a:t> </a:t>
            </a:r>
            <a:r>
              <a:rPr sz="900" b="1">
                <a:solidFill>
                  <a:srgbClr val="006FC0"/>
                </a:solidFill>
                <a:latin typeface="Calibri"/>
                <a:cs typeface="Calibri"/>
              </a:rPr>
              <a:t>normal</a:t>
            </a:r>
            <a:r>
              <a:rPr sz="900" b="1" spc="-10">
                <a:solidFill>
                  <a:srgbClr val="006FC0"/>
                </a:solidFill>
                <a:latin typeface="Calibri"/>
                <a:cs typeface="Calibri"/>
              </a:rPr>
              <a:t> </a:t>
            </a:r>
            <a:r>
              <a:rPr sz="900" b="1">
                <a:solidFill>
                  <a:srgbClr val="006FC0"/>
                </a:solidFill>
                <a:latin typeface="Calibri"/>
                <a:cs typeface="Calibri"/>
              </a:rPr>
              <a:t>day.</a:t>
            </a:r>
            <a:r>
              <a:rPr sz="900" b="1" spc="195">
                <a:solidFill>
                  <a:srgbClr val="006FC0"/>
                </a:solidFill>
                <a:latin typeface="Calibri"/>
                <a:cs typeface="Calibri"/>
              </a:rPr>
              <a:t> </a:t>
            </a:r>
            <a:r>
              <a:rPr sz="900" b="1">
                <a:solidFill>
                  <a:srgbClr val="006FC0"/>
                </a:solidFill>
                <a:latin typeface="Calibri"/>
                <a:cs typeface="Calibri"/>
              </a:rPr>
              <a:t>Boredom</a:t>
            </a:r>
            <a:r>
              <a:rPr sz="900" b="1" spc="10">
                <a:solidFill>
                  <a:srgbClr val="006FC0"/>
                </a:solidFill>
                <a:latin typeface="Calibri"/>
                <a:cs typeface="Calibri"/>
              </a:rPr>
              <a:t> </a:t>
            </a:r>
            <a:r>
              <a:rPr sz="900" b="1">
                <a:solidFill>
                  <a:srgbClr val="006FC0"/>
                </a:solidFill>
                <a:latin typeface="Calibri"/>
                <a:cs typeface="Calibri"/>
              </a:rPr>
              <a:t>sets</a:t>
            </a:r>
            <a:r>
              <a:rPr sz="900" b="1" spc="-5">
                <a:solidFill>
                  <a:srgbClr val="006FC0"/>
                </a:solidFill>
                <a:latin typeface="Calibri"/>
                <a:cs typeface="Calibri"/>
              </a:rPr>
              <a:t> </a:t>
            </a:r>
            <a:r>
              <a:rPr sz="900" b="1">
                <a:solidFill>
                  <a:srgbClr val="006FC0"/>
                </a:solidFill>
                <a:latin typeface="Calibri"/>
                <a:cs typeface="Calibri"/>
              </a:rPr>
              <a:t>in.</a:t>
            </a:r>
            <a:r>
              <a:rPr sz="900" b="1" spc="200">
                <a:solidFill>
                  <a:srgbClr val="006FC0"/>
                </a:solidFill>
                <a:latin typeface="Calibri"/>
                <a:cs typeface="Calibri"/>
              </a:rPr>
              <a:t> </a:t>
            </a:r>
            <a:r>
              <a:rPr sz="900" b="1">
                <a:solidFill>
                  <a:srgbClr val="006FC0"/>
                </a:solidFill>
                <a:latin typeface="Calibri"/>
                <a:cs typeface="Calibri"/>
              </a:rPr>
              <a:t>And</a:t>
            </a:r>
            <a:r>
              <a:rPr sz="900" b="1" spc="-10">
                <a:solidFill>
                  <a:srgbClr val="006FC0"/>
                </a:solidFill>
                <a:latin typeface="Calibri"/>
                <a:cs typeface="Calibri"/>
              </a:rPr>
              <a:t> </a:t>
            </a:r>
            <a:r>
              <a:rPr sz="900" b="1" spc="-50">
                <a:solidFill>
                  <a:srgbClr val="006FC0"/>
                </a:solidFill>
                <a:latin typeface="Calibri"/>
                <a:cs typeface="Calibri"/>
              </a:rPr>
              <a:t>a</a:t>
            </a:r>
            <a:r>
              <a:rPr sz="900" b="1">
                <a:solidFill>
                  <a:srgbClr val="006FC0"/>
                </a:solidFill>
                <a:latin typeface="Calibri"/>
                <a:cs typeface="Calibri"/>
              </a:rPr>
              <a:t> couple</a:t>
            </a:r>
            <a:r>
              <a:rPr sz="900" b="1" spc="10">
                <a:solidFill>
                  <a:srgbClr val="006FC0"/>
                </a:solidFill>
                <a:latin typeface="Calibri"/>
                <a:cs typeface="Calibri"/>
              </a:rPr>
              <a:t> </a:t>
            </a:r>
            <a:r>
              <a:rPr sz="900" b="1">
                <a:solidFill>
                  <a:srgbClr val="006FC0"/>
                </a:solidFill>
                <a:latin typeface="Calibri"/>
                <a:cs typeface="Calibri"/>
              </a:rPr>
              <a:t>of</a:t>
            </a:r>
            <a:r>
              <a:rPr sz="900" b="1" spc="-10">
                <a:solidFill>
                  <a:srgbClr val="006FC0"/>
                </a:solidFill>
                <a:latin typeface="Calibri"/>
                <a:cs typeface="Calibri"/>
              </a:rPr>
              <a:t> </a:t>
            </a:r>
            <a:r>
              <a:rPr sz="900" b="1">
                <a:solidFill>
                  <a:srgbClr val="006FC0"/>
                </a:solidFill>
                <a:latin typeface="Calibri"/>
                <a:cs typeface="Calibri"/>
              </a:rPr>
              <a:t>mates just</a:t>
            </a:r>
            <a:r>
              <a:rPr sz="900" b="1" spc="-10">
                <a:solidFill>
                  <a:srgbClr val="006FC0"/>
                </a:solidFill>
                <a:latin typeface="Calibri"/>
                <a:cs typeface="Calibri"/>
              </a:rPr>
              <a:t> </a:t>
            </a:r>
            <a:r>
              <a:rPr sz="900" b="1">
                <a:solidFill>
                  <a:srgbClr val="006FC0"/>
                </a:solidFill>
                <a:latin typeface="Calibri"/>
                <a:cs typeface="Calibri"/>
              </a:rPr>
              <a:t>want to</a:t>
            </a:r>
            <a:r>
              <a:rPr sz="900" b="1" spc="-10">
                <a:solidFill>
                  <a:srgbClr val="006FC0"/>
                </a:solidFill>
                <a:latin typeface="Calibri"/>
                <a:cs typeface="Calibri"/>
              </a:rPr>
              <a:t> </a:t>
            </a:r>
            <a:r>
              <a:rPr sz="900" b="1">
                <a:solidFill>
                  <a:srgbClr val="006FC0"/>
                </a:solidFill>
                <a:latin typeface="Calibri"/>
                <a:cs typeface="Calibri"/>
              </a:rPr>
              <a:t>have a</a:t>
            </a:r>
            <a:r>
              <a:rPr sz="900" b="1" spc="-5">
                <a:solidFill>
                  <a:srgbClr val="006FC0"/>
                </a:solidFill>
                <a:latin typeface="Calibri"/>
                <a:cs typeface="Calibri"/>
              </a:rPr>
              <a:t> </a:t>
            </a:r>
            <a:r>
              <a:rPr sz="900" b="1" spc="-10">
                <a:solidFill>
                  <a:srgbClr val="006FC0"/>
                </a:solidFill>
                <a:latin typeface="Calibri"/>
                <a:cs typeface="Calibri"/>
              </a:rPr>
              <a:t>laugh…</a:t>
            </a:r>
            <a:endParaRPr sz="900">
              <a:latin typeface="Calibri"/>
              <a:cs typeface="Calibri"/>
            </a:endParaRPr>
          </a:p>
        </p:txBody>
      </p:sp>
      <p:sp>
        <p:nvSpPr>
          <p:cNvPr id="88" name="object 88"/>
          <p:cNvSpPr txBox="1"/>
          <p:nvPr/>
        </p:nvSpPr>
        <p:spPr>
          <a:xfrm>
            <a:off x="4213628" y="2191850"/>
            <a:ext cx="1604010" cy="461645"/>
          </a:xfrm>
          <a:prstGeom prst="rect">
            <a:avLst/>
          </a:prstGeom>
        </p:spPr>
        <p:txBody>
          <a:bodyPr vert="horz" wrap="square" lIns="0" tIns="45720" rIns="0" bIns="0" rtlCol="0">
            <a:spAutoFit/>
          </a:bodyPr>
          <a:lstStyle/>
          <a:p>
            <a:pPr marL="247015">
              <a:lnSpc>
                <a:spcPct val="100000"/>
              </a:lnSpc>
              <a:spcBef>
                <a:spcPts val="360"/>
              </a:spcBef>
            </a:pPr>
            <a:r>
              <a:rPr sz="900" b="1">
                <a:solidFill>
                  <a:srgbClr val="6C2D9B"/>
                </a:solidFill>
                <a:latin typeface="Calibri"/>
                <a:cs typeface="Calibri"/>
              </a:rPr>
              <a:t>when</a:t>
            </a:r>
            <a:r>
              <a:rPr sz="900" b="1" spc="-5">
                <a:solidFill>
                  <a:srgbClr val="6C2D9B"/>
                </a:solidFill>
                <a:latin typeface="Calibri"/>
                <a:cs typeface="Calibri"/>
              </a:rPr>
              <a:t> </a:t>
            </a:r>
            <a:r>
              <a:rPr sz="900" b="1">
                <a:solidFill>
                  <a:srgbClr val="6C2D9B"/>
                </a:solidFill>
                <a:latin typeface="Calibri"/>
                <a:cs typeface="Calibri"/>
              </a:rPr>
              <a:t>the</a:t>
            </a:r>
            <a:r>
              <a:rPr sz="900" b="1" spc="-20">
                <a:solidFill>
                  <a:srgbClr val="6C2D9B"/>
                </a:solidFill>
                <a:latin typeface="Calibri"/>
                <a:cs typeface="Calibri"/>
              </a:rPr>
              <a:t> </a:t>
            </a:r>
            <a:r>
              <a:rPr sz="900" b="1">
                <a:solidFill>
                  <a:srgbClr val="6C2D9B"/>
                </a:solidFill>
                <a:latin typeface="Calibri"/>
                <a:cs typeface="Calibri"/>
              </a:rPr>
              <a:t>school</a:t>
            </a:r>
            <a:r>
              <a:rPr sz="900" b="1" spc="20">
                <a:solidFill>
                  <a:srgbClr val="6C2D9B"/>
                </a:solidFill>
                <a:latin typeface="Calibri"/>
                <a:cs typeface="Calibri"/>
              </a:rPr>
              <a:t> </a:t>
            </a:r>
            <a:r>
              <a:rPr sz="900" b="1">
                <a:solidFill>
                  <a:srgbClr val="6C2D9B"/>
                </a:solidFill>
                <a:latin typeface="Calibri"/>
                <a:cs typeface="Calibri"/>
              </a:rPr>
              <a:t>is </a:t>
            </a:r>
            <a:r>
              <a:rPr sz="900" b="1" spc="-10">
                <a:solidFill>
                  <a:srgbClr val="6C2D9B"/>
                </a:solidFill>
                <a:latin typeface="Calibri"/>
                <a:cs typeface="Calibri"/>
              </a:rPr>
              <a:t>closed…?</a:t>
            </a:r>
            <a:endParaRPr sz="900">
              <a:latin typeface="Calibri"/>
              <a:cs typeface="Calibri"/>
            </a:endParaRPr>
          </a:p>
          <a:p>
            <a:pPr marL="12700">
              <a:lnSpc>
                <a:spcPct val="100000"/>
              </a:lnSpc>
              <a:spcBef>
                <a:spcPts val="414"/>
              </a:spcBef>
            </a:pPr>
            <a:r>
              <a:rPr sz="1400" b="1">
                <a:solidFill>
                  <a:srgbClr val="006FC0"/>
                </a:solidFill>
                <a:latin typeface="Calibri"/>
                <a:cs typeface="Calibri"/>
              </a:rPr>
              <a:t>1.</a:t>
            </a:r>
            <a:r>
              <a:rPr sz="1400" b="1" spc="-5">
                <a:solidFill>
                  <a:srgbClr val="006FC0"/>
                </a:solidFill>
                <a:latin typeface="Calibri"/>
                <a:cs typeface="Calibri"/>
              </a:rPr>
              <a:t> </a:t>
            </a:r>
            <a:r>
              <a:rPr sz="1400" b="1" spc="-10">
                <a:solidFill>
                  <a:srgbClr val="006FC0"/>
                </a:solidFill>
                <a:latin typeface="Calibri"/>
                <a:cs typeface="Calibri"/>
              </a:rPr>
              <a:t>Identity</a:t>
            </a:r>
            <a:endParaRPr sz="1400">
              <a:latin typeface="Calibri"/>
              <a:cs typeface="Calibri"/>
            </a:endParaRPr>
          </a:p>
        </p:txBody>
      </p:sp>
      <p:sp>
        <p:nvSpPr>
          <p:cNvPr id="89" name="object 89"/>
          <p:cNvSpPr txBox="1"/>
          <p:nvPr/>
        </p:nvSpPr>
        <p:spPr>
          <a:xfrm>
            <a:off x="3803229" y="2698422"/>
            <a:ext cx="1799589" cy="299720"/>
          </a:xfrm>
          <a:prstGeom prst="rect">
            <a:avLst/>
          </a:prstGeom>
        </p:spPr>
        <p:txBody>
          <a:bodyPr vert="horz" wrap="square" lIns="0" tIns="12700" rIns="0" bIns="0" rtlCol="0" anchor="t">
            <a:spAutoFit/>
          </a:bodyPr>
          <a:lstStyle/>
          <a:p>
            <a:pPr marL="12700" marR="5080">
              <a:spcBef>
                <a:spcPts val="100"/>
              </a:spcBef>
            </a:pPr>
            <a:r>
              <a:rPr sz="900" b="1">
                <a:solidFill>
                  <a:srgbClr val="006FC0"/>
                </a:solidFill>
                <a:latin typeface="Calibri"/>
                <a:cs typeface="Calibri"/>
              </a:rPr>
              <a:t>Everyone</a:t>
            </a:r>
            <a:r>
              <a:rPr sz="900" b="1" spc="265">
                <a:solidFill>
                  <a:srgbClr val="006FC0"/>
                </a:solidFill>
                <a:latin typeface="Calibri"/>
                <a:cs typeface="Calibri"/>
              </a:rPr>
              <a:t> </a:t>
            </a:r>
            <a:r>
              <a:rPr sz="900" b="1">
                <a:solidFill>
                  <a:srgbClr val="006FC0"/>
                </a:solidFill>
                <a:latin typeface="Calibri"/>
                <a:cs typeface="Calibri"/>
              </a:rPr>
              <a:t>has</a:t>
            </a:r>
            <a:r>
              <a:rPr sz="900" b="1" spc="280">
                <a:solidFill>
                  <a:srgbClr val="006FC0"/>
                </a:solidFill>
                <a:latin typeface="Calibri"/>
                <a:cs typeface="Calibri"/>
              </a:rPr>
              <a:t> </a:t>
            </a:r>
            <a:r>
              <a:rPr sz="900" b="1">
                <a:solidFill>
                  <a:srgbClr val="006FC0"/>
                </a:solidFill>
                <a:latin typeface="Calibri"/>
                <a:cs typeface="Calibri"/>
              </a:rPr>
              <a:t>a</a:t>
            </a:r>
            <a:r>
              <a:rPr sz="900" b="1" spc="265">
                <a:solidFill>
                  <a:srgbClr val="006FC0"/>
                </a:solidFill>
                <a:latin typeface="Calibri"/>
                <a:cs typeface="Calibri"/>
              </a:rPr>
              <a:t> </a:t>
            </a:r>
            <a:r>
              <a:rPr sz="900" b="1">
                <a:solidFill>
                  <a:srgbClr val="006FC0"/>
                </a:solidFill>
                <a:latin typeface="Calibri"/>
                <a:cs typeface="Calibri"/>
              </a:rPr>
              <a:t>secret.</a:t>
            </a:r>
            <a:r>
              <a:rPr lang="en-US" sz="900" b="1" spc="265">
                <a:solidFill>
                  <a:srgbClr val="006FC0"/>
                </a:solidFill>
                <a:latin typeface="Calibri"/>
                <a:cs typeface="Calibri"/>
              </a:rPr>
              <a:t> </a:t>
            </a:r>
            <a:r>
              <a:rPr sz="900" b="1" spc="265">
                <a:solidFill>
                  <a:srgbClr val="006FC0"/>
                </a:solidFill>
                <a:latin typeface="Calibri"/>
                <a:cs typeface="Calibri"/>
              </a:rPr>
              <a:t> </a:t>
            </a:r>
            <a:r>
              <a:rPr sz="900" b="1">
                <a:solidFill>
                  <a:srgbClr val="006FC0"/>
                </a:solidFill>
                <a:latin typeface="Calibri"/>
                <a:cs typeface="Calibri"/>
              </a:rPr>
              <a:t>But</a:t>
            </a:r>
            <a:r>
              <a:rPr sz="900" b="1" spc="280">
                <a:solidFill>
                  <a:srgbClr val="006FC0"/>
                </a:solidFill>
                <a:latin typeface="Calibri"/>
                <a:cs typeface="Calibri"/>
              </a:rPr>
              <a:t> </a:t>
            </a:r>
            <a:r>
              <a:rPr sz="900" b="1" spc="-20">
                <a:solidFill>
                  <a:srgbClr val="006FC0"/>
                </a:solidFill>
                <a:latin typeface="Calibri"/>
                <a:cs typeface="Calibri"/>
              </a:rPr>
              <a:t>some</a:t>
            </a:r>
            <a:r>
              <a:rPr sz="900" b="1">
                <a:solidFill>
                  <a:srgbClr val="006FC0"/>
                </a:solidFill>
                <a:latin typeface="Calibri"/>
                <a:cs typeface="Calibri"/>
              </a:rPr>
              <a:t> </a:t>
            </a:r>
            <a:r>
              <a:rPr lang="en-US" sz="900" b="1">
                <a:solidFill>
                  <a:srgbClr val="006FC0"/>
                </a:solidFill>
                <a:latin typeface="Calibri"/>
                <a:cs typeface="Calibri"/>
              </a:rPr>
              <a:t>secrets</a:t>
            </a:r>
            <a:r>
              <a:rPr sz="900" b="1" spc="-25">
                <a:solidFill>
                  <a:srgbClr val="006FC0"/>
                </a:solidFill>
                <a:latin typeface="Calibri"/>
                <a:cs typeface="Calibri"/>
              </a:rPr>
              <a:t> </a:t>
            </a:r>
            <a:r>
              <a:rPr sz="900" b="1">
                <a:solidFill>
                  <a:srgbClr val="006FC0"/>
                </a:solidFill>
                <a:latin typeface="Calibri"/>
                <a:cs typeface="Calibri"/>
              </a:rPr>
              <a:t>are</a:t>
            </a:r>
            <a:r>
              <a:rPr sz="900" b="1" spc="-10">
                <a:solidFill>
                  <a:srgbClr val="006FC0"/>
                </a:solidFill>
                <a:latin typeface="Calibri"/>
                <a:cs typeface="Calibri"/>
              </a:rPr>
              <a:t> </a:t>
            </a:r>
            <a:r>
              <a:rPr sz="900" b="1">
                <a:solidFill>
                  <a:srgbClr val="006FC0"/>
                </a:solidFill>
                <a:latin typeface="Calibri"/>
                <a:cs typeface="Calibri"/>
              </a:rPr>
              <a:t>darker</a:t>
            </a:r>
            <a:r>
              <a:rPr sz="900" b="1" spc="5">
                <a:solidFill>
                  <a:srgbClr val="006FC0"/>
                </a:solidFill>
                <a:latin typeface="Calibri"/>
                <a:cs typeface="Calibri"/>
              </a:rPr>
              <a:t> </a:t>
            </a:r>
            <a:r>
              <a:rPr sz="900" b="1">
                <a:solidFill>
                  <a:srgbClr val="006FC0"/>
                </a:solidFill>
                <a:latin typeface="Calibri"/>
                <a:cs typeface="Calibri"/>
              </a:rPr>
              <a:t>than</a:t>
            </a:r>
            <a:r>
              <a:rPr sz="900" b="1" spc="10">
                <a:solidFill>
                  <a:srgbClr val="006FC0"/>
                </a:solidFill>
                <a:latin typeface="Calibri"/>
                <a:cs typeface="Calibri"/>
              </a:rPr>
              <a:t> </a:t>
            </a:r>
            <a:r>
              <a:rPr sz="900" b="1" spc="-10">
                <a:solidFill>
                  <a:srgbClr val="006FC0"/>
                </a:solidFill>
                <a:latin typeface="Calibri"/>
                <a:cs typeface="Calibri"/>
              </a:rPr>
              <a:t>others…</a:t>
            </a:r>
            <a:endParaRPr sz="900">
              <a:latin typeface="Calibri"/>
              <a:cs typeface="Calibri"/>
            </a:endParaRPr>
          </a:p>
        </p:txBody>
      </p:sp>
      <p:sp>
        <p:nvSpPr>
          <p:cNvPr id="90" name="object 90"/>
          <p:cNvSpPr txBox="1"/>
          <p:nvPr/>
        </p:nvSpPr>
        <p:spPr>
          <a:xfrm>
            <a:off x="1382415" y="2321501"/>
            <a:ext cx="2258060" cy="556895"/>
          </a:xfrm>
          <a:prstGeom prst="rect">
            <a:avLst/>
          </a:prstGeom>
        </p:spPr>
        <p:txBody>
          <a:bodyPr vert="horz" wrap="square" lIns="0" tIns="122555" rIns="0" bIns="0" rtlCol="0">
            <a:spAutoFit/>
          </a:bodyPr>
          <a:lstStyle/>
          <a:p>
            <a:pPr marL="528955">
              <a:lnSpc>
                <a:spcPct val="100000"/>
              </a:lnSpc>
              <a:spcBef>
                <a:spcPts val="965"/>
              </a:spcBef>
            </a:pPr>
            <a:r>
              <a:rPr sz="1400" b="1">
                <a:solidFill>
                  <a:srgbClr val="006FC0"/>
                </a:solidFill>
                <a:latin typeface="Calibri"/>
                <a:cs typeface="Calibri"/>
              </a:rPr>
              <a:t>3.</a:t>
            </a:r>
            <a:r>
              <a:rPr sz="1400" b="1" spc="-5">
                <a:solidFill>
                  <a:srgbClr val="006FC0"/>
                </a:solidFill>
                <a:latin typeface="Calibri"/>
                <a:cs typeface="Calibri"/>
              </a:rPr>
              <a:t> </a:t>
            </a:r>
            <a:r>
              <a:rPr sz="1400" b="1">
                <a:solidFill>
                  <a:srgbClr val="006FC0"/>
                </a:solidFill>
                <a:latin typeface="Calibri"/>
                <a:cs typeface="Calibri"/>
              </a:rPr>
              <a:t>The</a:t>
            </a:r>
            <a:r>
              <a:rPr sz="1400" b="1" spc="-30">
                <a:solidFill>
                  <a:srgbClr val="006FC0"/>
                </a:solidFill>
                <a:latin typeface="Calibri"/>
                <a:cs typeface="Calibri"/>
              </a:rPr>
              <a:t> </a:t>
            </a:r>
            <a:r>
              <a:rPr sz="1400" b="1" spc="-10">
                <a:solidFill>
                  <a:srgbClr val="006FC0"/>
                </a:solidFill>
                <a:latin typeface="Calibri"/>
                <a:cs typeface="Calibri"/>
              </a:rPr>
              <a:t>Arrival</a:t>
            </a:r>
            <a:endParaRPr sz="1400">
              <a:latin typeface="Calibri"/>
              <a:cs typeface="Calibri"/>
            </a:endParaRPr>
          </a:p>
          <a:p>
            <a:pPr marL="12700">
              <a:lnSpc>
                <a:spcPct val="100000"/>
              </a:lnSpc>
              <a:spcBef>
                <a:spcPts val="555"/>
              </a:spcBef>
            </a:pPr>
            <a:r>
              <a:rPr sz="900" b="1">
                <a:solidFill>
                  <a:srgbClr val="006FC0"/>
                </a:solidFill>
                <a:latin typeface="Calibri"/>
                <a:cs typeface="Calibri"/>
              </a:rPr>
              <a:t>Using</a:t>
            </a:r>
            <a:r>
              <a:rPr sz="900" b="1" spc="40">
                <a:solidFill>
                  <a:srgbClr val="006FC0"/>
                </a:solidFill>
                <a:latin typeface="Calibri"/>
                <a:cs typeface="Calibri"/>
              </a:rPr>
              <a:t> </a:t>
            </a:r>
            <a:r>
              <a:rPr sz="900" b="1">
                <a:solidFill>
                  <a:srgbClr val="006FC0"/>
                </a:solidFill>
                <a:latin typeface="Calibri"/>
                <a:cs typeface="Calibri"/>
              </a:rPr>
              <a:t>a</a:t>
            </a:r>
            <a:r>
              <a:rPr sz="900" b="1" spc="35">
                <a:solidFill>
                  <a:srgbClr val="006FC0"/>
                </a:solidFill>
                <a:latin typeface="Calibri"/>
                <a:cs typeface="Calibri"/>
              </a:rPr>
              <a:t> </a:t>
            </a:r>
            <a:r>
              <a:rPr sz="900" b="1">
                <a:solidFill>
                  <a:srgbClr val="006FC0"/>
                </a:solidFill>
                <a:latin typeface="Calibri"/>
                <a:cs typeface="Calibri"/>
              </a:rPr>
              <a:t>graphic</a:t>
            </a:r>
            <a:r>
              <a:rPr sz="900" b="1" spc="30">
                <a:solidFill>
                  <a:srgbClr val="006FC0"/>
                </a:solidFill>
                <a:latin typeface="Calibri"/>
                <a:cs typeface="Calibri"/>
              </a:rPr>
              <a:t> </a:t>
            </a:r>
            <a:r>
              <a:rPr sz="900" b="1">
                <a:solidFill>
                  <a:srgbClr val="006FC0"/>
                </a:solidFill>
                <a:latin typeface="Calibri"/>
                <a:cs typeface="Calibri"/>
              </a:rPr>
              <a:t>novel</a:t>
            </a:r>
            <a:r>
              <a:rPr sz="900" b="1" spc="30">
                <a:solidFill>
                  <a:srgbClr val="006FC0"/>
                </a:solidFill>
                <a:latin typeface="Calibri"/>
                <a:cs typeface="Calibri"/>
              </a:rPr>
              <a:t> </a:t>
            </a:r>
            <a:r>
              <a:rPr sz="900" b="1">
                <a:solidFill>
                  <a:srgbClr val="006FC0"/>
                </a:solidFill>
                <a:latin typeface="Calibri"/>
                <a:cs typeface="Calibri"/>
              </a:rPr>
              <a:t>as</a:t>
            </a:r>
            <a:r>
              <a:rPr sz="900" b="1" spc="35">
                <a:solidFill>
                  <a:srgbClr val="006FC0"/>
                </a:solidFill>
                <a:latin typeface="Calibri"/>
                <a:cs typeface="Calibri"/>
              </a:rPr>
              <a:t> </a:t>
            </a:r>
            <a:r>
              <a:rPr sz="900" b="1">
                <a:solidFill>
                  <a:srgbClr val="006FC0"/>
                </a:solidFill>
                <a:latin typeface="Calibri"/>
                <a:cs typeface="Calibri"/>
              </a:rPr>
              <a:t>a</a:t>
            </a:r>
            <a:r>
              <a:rPr sz="900" b="1" spc="35">
                <a:solidFill>
                  <a:srgbClr val="006FC0"/>
                </a:solidFill>
                <a:latin typeface="Calibri"/>
                <a:cs typeface="Calibri"/>
              </a:rPr>
              <a:t> </a:t>
            </a:r>
            <a:r>
              <a:rPr sz="900" b="1">
                <a:solidFill>
                  <a:srgbClr val="006FC0"/>
                </a:solidFill>
                <a:latin typeface="Calibri"/>
                <a:cs typeface="Calibri"/>
              </a:rPr>
              <a:t>stimulus,</a:t>
            </a:r>
            <a:r>
              <a:rPr sz="900" b="1" spc="30">
                <a:solidFill>
                  <a:srgbClr val="006FC0"/>
                </a:solidFill>
                <a:latin typeface="Calibri"/>
                <a:cs typeface="Calibri"/>
              </a:rPr>
              <a:t> </a:t>
            </a:r>
            <a:r>
              <a:rPr sz="900" b="1">
                <a:solidFill>
                  <a:srgbClr val="006FC0"/>
                </a:solidFill>
                <a:latin typeface="Calibri"/>
                <a:cs typeface="Calibri"/>
              </a:rPr>
              <a:t>follow</a:t>
            </a:r>
            <a:r>
              <a:rPr sz="900" b="1" spc="40">
                <a:solidFill>
                  <a:srgbClr val="006FC0"/>
                </a:solidFill>
                <a:latin typeface="Calibri"/>
                <a:cs typeface="Calibri"/>
              </a:rPr>
              <a:t> </a:t>
            </a:r>
            <a:r>
              <a:rPr sz="900" b="1" spc="-25">
                <a:solidFill>
                  <a:srgbClr val="006FC0"/>
                </a:solidFill>
                <a:latin typeface="Calibri"/>
                <a:cs typeface="Calibri"/>
              </a:rPr>
              <a:t>the</a:t>
            </a:r>
            <a:endParaRPr sz="900">
              <a:latin typeface="Calibri"/>
              <a:cs typeface="Calibri"/>
            </a:endParaRPr>
          </a:p>
        </p:txBody>
      </p:sp>
      <p:sp>
        <p:nvSpPr>
          <p:cNvPr id="91" name="object 91"/>
          <p:cNvSpPr txBox="1"/>
          <p:nvPr/>
        </p:nvSpPr>
        <p:spPr>
          <a:xfrm>
            <a:off x="1382415" y="2852728"/>
            <a:ext cx="2082164" cy="162560"/>
          </a:xfrm>
          <a:prstGeom prst="rect">
            <a:avLst/>
          </a:prstGeom>
        </p:spPr>
        <p:txBody>
          <a:bodyPr vert="horz" wrap="square" lIns="0" tIns="12700" rIns="0" bIns="0" rtlCol="0">
            <a:spAutoFit/>
          </a:bodyPr>
          <a:lstStyle/>
          <a:p>
            <a:pPr marL="12700">
              <a:lnSpc>
                <a:spcPct val="100000"/>
              </a:lnSpc>
              <a:spcBef>
                <a:spcPts val="100"/>
              </a:spcBef>
            </a:pPr>
            <a:r>
              <a:rPr sz="900" b="1">
                <a:solidFill>
                  <a:srgbClr val="006FC0"/>
                </a:solidFill>
                <a:latin typeface="Calibri"/>
                <a:cs typeface="Calibri"/>
              </a:rPr>
              <a:t>journey</a:t>
            </a:r>
            <a:r>
              <a:rPr sz="900" b="1" spc="-5">
                <a:solidFill>
                  <a:srgbClr val="006FC0"/>
                </a:solidFill>
                <a:latin typeface="Calibri"/>
                <a:cs typeface="Calibri"/>
              </a:rPr>
              <a:t> </a:t>
            </a:r>
            <a:r>
              <a:rPr sz="900" b="1">
                <a:solidFill>
                  <a:srgbClr val="006FC0"/>
                </a:solidFill>
                <a:latin typeface="Calibri"/>
                <a:cs typeface="Calibri"/>
              </a:rPr>
              <a:t>of</a:t>
            </a:r>
            <a:r>
              <a:rPr sz="900" b="1" spc="10">
                <a:solidFill>
                  <a:srgbClr val="006FC0"/>
                </a:solidFill>
                <a:latin typeface="Calibri"/>
                <a:cs typeface="Calibri"/>
              </a:rPr>
              <a:t> </a:t>
            </a:r>
            <a:r>
              <a:rPr sz="900" b="1">
                <a:solidFill>
                  <a:srgbClr val="006FC0"/>
                </a:solidFill>
                <a:latin typeface="Calibri"/>
                <a:cs typeface="Calibri"/>
              </a:rPr>
              <a:t>a</a:t>
            </a:r>
            <a:r>
              <a:rPr sz="900" b="1" spc="-5">
                <a:solidFill>
                  <a:srgbClr val="006FC0"/>
                </a:solidFill>
                <a:latin typeface="Calibri"/>
                <a:cs typeface="Calibri"/>
              </a:rPr>
              <a:t> </a:t>
            </a:r>
            <a:r>
              <a:rPr sz="900" b="1">
                <a:solidFill>
                  <a:srgbClr val="006FC0"/>
                </a:solidFill>
                <a:latin typeface="Calibri"/>
                <a:cs typeface="Calibri"/>
              </a:rPr>
              <a:t>man as</a:t>
            </a:r>
            <a:r>
              <a:rPr sz="900" b="1" spc="-5">
                <a:solidFill>
                  <a:srgbClr val="006FC0"/>
                </a:solidFill>
                <a:latin typeface="Calibri"/>
                <a:cs typeface="Calibri"/>
              </a:rPr>
              <a:t> </a:t>
            </a:r>
            <a:r>
              <a:rPr sz="900" b="1">
                <a:solidFill>
                  <a:srgbClr val="006FC0"/>
                </a:solidFill>
                <a:latin typeface="Calibri"/>
                <a:cs typeface="Calibri"/>
              </a:rPr>
              <a:t>he</a:t>
            </a:r>
            <a:r>
              <a:rPr sz="900" b="1" spc="-10">
                <a:solidFill>
                  <a:srgbClr val="006FC0"/>
                </a:solidFill>
                <a:latin typeface="Calibri"/>
                <a:cs typeface="Calibri"/>
              </a:rPr>
              <a:t> </a:t>
            </a:r>
            <a:r>
              <a:rPr sz="900" b="1">
                <a:solidFill>
                  <a:srgbClr val="006FC0"/>
                </a:solidFill>
                <a:latin typeface="Calibri"/>
                <a:cs typeface="Calibri"/>
              </a:rPr>
              <a:t>looks</a:t>
            </a:r>
            <a:r>
              <a:rPr sz="900" b="1" spc="20">
                <a:solidFill>
                  <a:srgbClr val="006FC0"/>
                </a:solidFill>
                <a:latin typeface="Calibri"/>
                <a:cs typeface="Calibri"/>
              </a:rPr>
              <a:t> </a:t>
            </a:r>
            <a:r>
              <a:rPr sz="900" b="1">
                <a:solidFill>
                  <a:srgbClr val="006FC0"/>
                </a:solidFill>
                <a:latin typeface="Calibri"/>
                <a:cs typeface="Calibri"/>
              </a:rPr>
              <a:t>fo a</a:t>
            </a:r>
            <a:r>
              <a:rPr sz="900" b="1" spc="-5">
                <a:solidFill>
                  <a:srgbClr val="006FC0"/>
                </a:solidFill>
                <a:latin typeface="Calibri"/>
                <a:cs typeface="Calibri"/>
              </a:rPr>
              <a:t> </a:t>
            </a:r>
            <a:r>
              <a:rPr sz="900" b="1">
                <a:solidFill>
                  <a:srgbClr val="006FC0"/>
                </a:solidFill>
                <a:latin typeface="Calibri"/>
                <a:cs typeface="Calibri"/>
              </a:rPr>
              <a:t>new</a:t>
            </a:r>
            <a:r>
              <a:rPr sz="900" b="1" spc="-5">
                <a:solidFill>
                  <a:srgbClr val="006FC0"/>
                </a:solidFill>
                <a:latin typeface="Calibri"/>
                <a:cs typeface="Calibri"/>
              </a:rPr>
              <a:t> </a:t>
            </a:r>
            <a:r>
              <a:rPr sz="900" b="1" spc="-10">
                <a:solidFill>
                  <a:srgbClr val="006FC0"/>
                </a:solidFill>
                <a:latin typeface="Calibri"/>
                <a:cs typeface="Calibri"/>
              </a:rPr>
              <a:t>life…</a:t>
            </a:r>
            <a:endParaRPr sz="900">
              <a:latin typeface="Calibri"/>
              <a:cs typeface="Calibri"/>
            </a:endParaRPr>
          </a:p>
        </p:txBody>
      </p:sp>
      <p:grpSp>
        <p:nvGrpSpPr>
          <p:cNvPr id="92" name="object 92"/>
          <p:cNvGrpSpPr/>
          <p:nvPr/>
        </p:nvGrpSpPr>
        <p:grpSpPr>
          <a:xfrm>
            <a:off x="1634393" y="2374909"/>
            <a:ext cx="2566035" cy="1771014"/>
            <a:chOff x="1634393" y="2374909"/>
            <a:chExt cx="2566035" cy="1771014"/>
          </a:xfrm>
        </p:grpSpPr>
        <p:pic>
          <p:nvPicPr>
            <p:cNvPr id="93" name="object 93"/>
            <p:cNvPicPr/>
            <p:nvPr/>
          </p:nvPicPr>
          <p:blipFill>
            <a:blip r:embed="rId19" cstate="print"/>
            <a:stretch>
              <a:fillRect/>
            </a:stretch>
          </p:blipFill>
          <p:spPr>
            <a:xfrm>
              <a:off x="3911108" y="2385576"/>
              <a:ext cx="288774" cy="288361"/>
            </a:xfrm>
            <a:prstGeom prst="rect">
              <a:avLst/>
            </a:prstGeom>
          </p:spPr>
        </p:pic>
        <p:pic>
          <p:nvPicPr>
            <p:cNvPr id="94" name="object 94"/>
            <p:cNvPicPr/>
            <p:nvPr/>
          </p:nvPicPr>
          <p:blipFill>
            <a:blip r:embed="rId20" cstate="print"/>
            <a:stretch>
              <a:fillRect/>
            </a:stretch>
          </p:blipFill>
          <p:spPr>
            <a:xfrm>
              <a:off x="1634393" y="2374909"/>
              <a:ext cx="290030" cy="288360"/>
            </a:xfrm>
            <a:prstGeom prst="rect">
              <a:avLst/>
            </a:prstGeom>
          </p:spPr>
        </p:pic>
        <p:sp>
          <p:nvSpPr>
            <p:cNvPr id="95" name="object 95"/>
            <p:cNvSpPr/>
            <p:nvPr/>
          </p:nvSpPr>
          <p:spPr>
            <a:xfrm>
              <a:off x="3066669" y="3861028"/>
              <a:ext cx="288925" cy="285115"/>
            </a:xfrm>
            <a:custGeom>
              <a:avLst/>
              <a:gdLst/>
              <a:ahLst/>
              <a:cxnLst/>
              <a:rect l="l" t="t" r="r" b="b"/>
              <a:pathLst>
                <a:path w="288925" h="285114">
                  <a:moveTo>
                    <a:pt x="67703" y="168910"/>
                  </a:moveTo>
                  <a:lnTo>
                    <a:pt x="67602" y="166649"/>
                  </a:lnTo>
                  <a:lnTo>
                    <a:pt x="64668" y="163982"/>
                  </a:lnTo>
                  <a:lnTo>
                    <a:pt x="62395" y="164071"/>
                  </a:lnTo>
                  <a:lnTo>
                    <a:pt x="60947" y="165671"/>
                  </a:lnTo>
                  <a:lnTo>
                    <a:pt x="42227" y="187032"/>
                  </a:lnTo>
                  <a:lnTo>
                    <a:pt x="42392" y="189306"/>
                  </a:lnTo>
                  <a:lnTo>
                    <a:pt x="44538" y="191173"/>
                  </a:lnTo>
                  <a:lnTo>
                    <a:pt x="45377" y="191477"/>
                  </a:lnTo>
                  <a:lnTo>
                    <a:pt x="46240" y="191477"/>
                  </a:lnTo>
                  <a:lnTo>
                    <a:pt x="47294" y="191477"/>
                  </a:lnTo>
                  <a:lnTo>
                    <a:pt x="48285" y="191033"/>
                  </a:lnTo>
                  <a:lnTo>
                    <a:pt x="66370" y="170370"/>
                  </a:lnTo>
                  <a:lnTo>
                    <a:pt x="67703" y="168910"/>
                  </a:lnTo>
                  <a:close/>
                </a:path>
                <a:path w="288925" h="285114">
                  <a:moveTo>
                    <a:pt x="128574" y="179324"/>
                  </a:moveTo>
                  <a:lnTo>
                    <a:pt x="128308" y="177076"/>
                  </a:lnTo>
                  <a:lnTo>
                    <a:pt x="126453" y="175653"/>
                  </a:lnTo>
                  <a:lnTo>
                    <a:pt x="103212" y="159296"/>
                  </a:lnTo>
                  <a:lnTo>
                    <a:pt x="100965" y="159677"/>
                  </a:lnTo>
                  <a:lnTo>
                    <a:pt x="98666" y="162902"/>
                  </a:lnTo>
                  <a:lnTo>
                    <a:pt x="99060" y="165138"/>
                  </a:lnTo>
                  <a:lnTo>
                    <a:pt x="122301" y="181495"/>
                  </a:lnTo>
                  <a:lnTo>
                    <a:pt x="123863" y="182714"/>
                  </a:lnTo>
                  <a:lnTo>
                    <a:pt x="126123" y="182435"/>
                  </a:lnTo>
                  <a:lnTo>
                    <a:pt x="128574" y="179324"/>
                  </a:lnTo>
                  <a:close/>
                </a:path>
                <a:path w="288925" h="285114">
                  <a:moveTo>
                    <a:pt x="132664" y="229146"/>
                  </a:moveTo>
                  <a:lnTo>
                    <a:pt x="131470" y="227571"/>
                  </a:lnTo>
                  <a:lnTo>
                    <a:pt x="117614" y="215252"/>
                  </a:lnTo>
                  <a:lnTo>
                    <a:pt x="100685" y="209384"/>
                  </a:lnTo>
                  <a:lnTo>
                    <a:pt x="82765" y="210261"/>
                  </a:lnTo>
                  <a:lnTo>
                    <a:pt x="65989" y="218198"/>
                  </a:lnTo>
                  <a:lnTo>
                    <a:pt x="59410" y="223100"/>
                  </a:lnTo>
                  <a:lnTo>
                    <a:pt x="54241" y="229654"/>
                  </a:lnTo>
                  <a:lnTo>
                    <a:pt x="51015" y="237172"/>
                  </a:lnTo>
                  <a:lnTo>
                    <a:pt x="50203" y="238975"/>
                  </a:lnTo>
                  <a:lnTo>
                    <a:pt x="51015" y="241096"/>
                  </a:lnTo>
                  <a:lnTo>
                    <a:pt x="54648" y="242709"/>
                  </a:lnTo>
                  <a:lnTo>
                    <a:pt x="56781" y="241896"/>
                  </a:lnTo>
                  <a:lnTo>
                    <a:pt x="57619" y="240030"/>
                  </a:lnTo>
                  <a:lnTo>
                    <a:pt x="66548" y="227101"/>
                  </a:lnTo>
                  <a:lnTo>
                    <a:pt x="79286" y="218909"/>
                  </a:lnTo>
                  <a:lnTo>
                    <a:pt x="94183" y="216065"/>
                  </a:lnTo>
                  <a:lnTo>
                    <a:pt x="109575" y="219240"/>
                  </a:lnTo>
                  <a:lnTo>
                    <a:pt x="115976" y="221957"/>
                  </a:lnTo>
                  <a:lnTo>
                    <a:pt x="121551" y="226314"/>
                  </a:lnTo>
                  <a:lnTo>
                    <a:pt x="126911" y="233451"/>
                  </a:lnTo>
                  <a:lnTo>
                    <a:pt x="129171" y="233768"/>
                  </a:lnTo>
                  <a:lnTo>
                    <a:pt x="132346" y="231394"/>
                  </a:lnTo>
                  <a:lnTo>
                    <a:pt x="132664" y="229146"/>
                  </a:lnTo>
                  <a:close/>
                </a:path>
                <a:path w="288925" h="285114">
                  <a:moveTo>
                    <a:pt x="194068" y="48971"/>
                  </a:moveTo>
                  <a:lnTo>
                    <a:pt x="192532" y="47282"/>
                  </a:lnTo>
                  <a:lnTo>
                    <a:pt x="190550" y="47180"/>
                  </a:lnTo>
                  <a:lnTo>
                    <a:pt x="163537" y="44348"/>
                  </a:lnTo>
                  <a:lnTo>
                    <a:pt x="161759" y="45783"/>
                  </a:lnTo>
                  <a:lnTo>
                    <a:pt x="161340" y="49733"/>
                  </a:lnTo>
                  <a:lnTo>
                    <a:pt x="162775" y="51498"/>
                  </a:lnTo>
                  <a:lnTo>
                    <a:pt x="164757" y="51714"/>
                  </a:lnTo>
                  <a:lnTo>
                    <a:pt x="190195" y="54343"/>
                  </a:lnTo>
                  <a:lnTo>
                    <a:pt x="192176" y="54444"/>
                  </a:lnTo>
                  <a:lnTo>
                    <a:pt x="193865" y="52920"/>
                  </a:lnTo>
                  <a:lnTo>
                    <a:pt x="194068" y="48971"/>
                  </a:lnTo>
                  <a:close/>
                </a:path>
                <a:path w="288925" h="285114">
                  <a:moveTo>
                    <a:pt x="240893" y="108813"/>
                  </a:moveTo>
                  <a:lnTo>
                    <a:pt x="240538" y="106565"/>
                  </a:lnTo>
                  <a:lnTo>
                    <a:pt x="237312" y="104241"/>
                  </a:lnTo>
                  <a:lnTo>
                    <a:pt x="235064" y="104597"/>
                  </a:lnTo>
                  <a:lnTo>
                    <a:pt x="233895" y="106197"/>
                  </a:lnTo>
                  <a:lnTo>
                    <a:pt x="222326" y="116789"/>
                  </a:lnTo>
                  <a:lnTo>
                    <a:pt x="208076" y="121970"/>
                  </a:lnTo>
                  <a:lnTo>
                    <a:pt x="192913" y="121450"/>
                  </a:lnTo>
                  <a:lnTo>
                    <a:pt x="178612" y="114947"/>
                  </a:lnTo>
                  <a:lnTo>
                    <a:pt x="172974" y="110883"/>
                  </a:lnTo>
                  <a:lnTo>
                    <a:pt x="168516" y="105397"/>
                  </a:lnTo>
                  <a:lnTo>
                    <a:pt x="164884" y="97256"/>
                  </a:lnTo>
                  <a:lnTo>
                    <a:pt x="162750" y="96456"/>
                  </a:lnTo>
                  <a:lnTo>
                    <a:pt x="159118" y="98069"/>
                  </a:lnTo>
                  <a:lnTo>
                    <a:pt x="158305" y="100190"/>
                  </a:lnTo>
                  <a:lnTo>
                    <a:pt x="159118" y="101993"/>
                  </a:lnTo>
                  <a:lnTo>
                    <a:pt x="165582" y="112420"/>
                  </a:lnTo>
                  <a:lnTo>
                    <a:pt x="174383" y="120700"/>
                  </a:lnTo>
                  <a:lnTo>
                    <a:pt x="185013" y="126466"/>
                  </a:lnTo>
                  <a:lnTo>
                    <a:pt x="196977" y="129349"/>
                  </a:lnTo>
                  <a:lnTo>
                    <a:pt x="209296" y="129006"/>
                  </a:lnTo>
                  <a:lnTo>
                    <a:pt x="220903" y="125577"/>
                  </a:lnTo>
                  <a:lnTo>
                    <a:pt x="231228" y="119291"/>
                  </a:lnTo>
                  <a:lnTo>
                    <a:pt x="239725" y="110413"/>
                  </a:lnTo>
                  <a:lnTo>
                    <a:pt x="240893" y="108813"/>
                  </a:lnTo>
                  <a:close/>
                </a:path>
                <a:path w="288925" h="285114">
                  <a:moveTo>
                    <a:pt x="247726" y="54559"/>
                  </a:moveTo>
                  <a:lnTo>
                    <a:pt x="246202" y="52870"/>
                  </a:lnTo>
                  <a:lnTo>
                    <a:pt x="244208" y="52781"/>
                  </a:lnTo>
                  <a:lnTo>
                    <a:pt x="217182" y="49949"/>
                  </a:lnTo>
                  <a:lnTo>
                    <a:pt x="215404" y="51384"/>
                  </a:lnTo>
                  <a:lnTo>
                    <a:pt x="214998" y="55308"/>
                  </a:lnTo>
                  <a:lnTo>
                    <a:pt x="216433" y="57073"/>
                  </a:lnTo>
                  <a:lnTo>
                    <a:pt x="218414" y="57289"/>
                  </a:lnTo>
                  <a:lnTo>
                    <a:pt x="243852" y="59944"/>
                  </a:lnTo>
                  <a:lnTo>
                    <a:pt x="245833" y="60045"/>
                  </a:lnTo>
                  <a:lnTo>
                    <a:pt x="247535" y="58508"/>
                  </a:lnTo>
                  <a:lnTo>
                    <a:pt x="247726" y="54559"/>
                  </a:lnTo>
                  <a:close/>
                </a:path>
                <a:path w="288925" h="285114">
                  <a:moveTo>
                    <a:pt x="288493" y="16459"/>
                  </a:moveTo>
                  <a:lnTo>
                    <a:pt x="280581" y="15633"/>
                  </a:lnTo>
                  <a:lnTo>
                    <a:pt x="280581" y="22834"/>
                  </a:lnTo>
                  <a:lnTo>
                    <a:pt x="273024" y="94437"/>
                  </a:lnTo>
                  <a:lnTo>
                    <a:pt x="265493" y="119735"/>
                  </a:lnTo>
                  <a:lnTo>
                    <a:pt x="249821" y="139992"/>
                  </a:lnTo>
                  <a:lnTo>
                    <a:pt x="227965" y="153428"/>
                  </a:lnTo>
                  <a:lnTo>
                    <a:pt x="201904" y="158292"/>
                  </a:lnTo>
                  <a:lnTo>
                    <a:pt x="199390" y="158292"/>
                  </a:lnTo>
                  <a:lnTo>
                    <a:pt x="159512" y="143535"/>
                  </a:lnTo>
                  <a:lnTo>
                    <a:pt x="159512" y="197510"/>
                  </a:lnTo>
                  <a:lnTo>
                    <a:pt x="144703" y="250024"/>
                  </a:lnTo>
                  <a:lnTo>
                    <a:pt x="96964" y="276783"/>
                  </a:lnTo>
                  <a:lnTo>
                    <a:pt x="90500" y="277380"/>
                  </a:lnTo>
                  <a:lnTo>
                    <a:pt x="87604" y="277380"/>
                  </a:lnTo>
                  <a:lnTo>
                    <a:pt x="40144" y="259384"/>
                  </a:lnTo>
                  <a:lnTo>
                    <a:pt x="16611" y="214591"/>
                  </a:lnTo>
                  <a:lnTo>
                    <a:pt x="8001" y="143103"/>
                  </a:lnTo>
                  <a:lnTo>
                    <a:pt x="134010" y="128041"/>
                  </a:lnTo>
                  <a:lnTo>
                    <a:pt x="138163" y="134112"/>
                  </a:lnTo>
                  <a:lnTo>
                    <a:pt x="142862" y="139763"/>
                  </a:lnTo>
                  <a:lnTo>
                    <a:pt x="148082" y="144945"/>
                  </a:lnTo>
                  <a:lnTo>
                    <a:pt x="153758" y="149644"/>
                  </a:lnTo>
                  <a:lnTo>
                    <a:pt x="159512" y="197510"/>
                  </a:lnTo>
                  <a:lnTo>
                    <a:pt x="159512" y="143535"/>
                  </a:lnTo>
                  <a:lnTo>
                    <a:pt x="145453" y="131800"/>
                  </a:lnTo>
                  <a:lnTo>
                    <a:pt x="143459" y="128041"/>
                  </a:lnTo>
                  <a:lnTo>
                    <a:pt x="132562" y="107670"/>
                  </a:lnTo>
                  <a:lnTo>
                    <a:pt x="129882" y="79489"/>
                  </a:lnTo>
                  <a:lnTo>
                    <a:pt x="137439" y="7874"/>
                  </a:lnTo>
                  <a:lnTo>
                    <a:pt x="280581" y="22834"/>
                  </a:lnTo>
                  <a:lnTo>
                    <a:pt x="280581" y="15633"/>
                  </a:lnTo>
                  <a:lnTo>
                    <a:pt x="206375" y="7874"/>
                  </a:lnTo>
                  <a:lnTo>
                    <a:pt x="131025" y="0"/>
                  </a:lnTo>
                  <a:lnTo>
                    <a:pt x="122720" y="78727"/>
                  </a:lnTo>
                  <a:lnTo>
                    <a:pt x="122339" y="89687"/>
                  </a:lnTo>
                  <a:lnTo>
                    <a:pt x="123482" y="100533"/>
                  </a:lnTo>
                  <a:lnTo>
                    <a:pt x="126136" y="111125"/>
                  </a:lnTo>
                  <a:lnTo>
                    <a:pt x="130276" y="121285"/>
                  </a:lnTo>
                  <a:lnTo>
                    <a:pt x="0" y="136842"/>
                  </a:lnTo>
                  <a:lnTo>
                    <a:pt x="9474" y="215442"/>
                  </a:lnTo>
                  <a:lnTo>
                    <a:pt x="35382" y="264744"/>
                  </a:lnTo>
                  <a:lnTo>
                    <a:pt x="87617" y="284556"/>
                  </a:lnTo>
                  <a:lnTo>
                    <a:pt x="90792" y="284556"/>
                  </a:lnTo>
                  <a:lnTo>
                    <a:pt x="93954" y="284365"/>
                  </a:lnTo>
                  <a:lnTo>
                    <a:pt x="97828" y="283895"/>
                  </a:lnTo>
                  <a:lnTo>
                    <a:pt x="117652" y="277380"/>
                  </a:lnTo>
                  <a:lnTo>
                    <a:pt x="127546" y="274142"/>
                  </a:lnTo>
                  <a:lnTo>
                    <a:pt x="150393" y="254469"/>
                  </a:lnTo>
                  <a:lnTo>
                    <a:pt x="164185" y="227711"/>
                  </a:lnTo>
                  <a:lnTo>
                    <a:pt x="166674" y="196659"/>
                  </a:lnTo>
                  <a:lnTo>
                    <a:pt x="161632" y="154825"/>
                  </a:lnTo>
                  <a:lnTo>
                    <a:pt x="169011" y="158572"/>
                  </a:lnTo>
                  <a:lnTo>
                    <a:pt x="199136" y="165455"/>
                  </a:lnTo>
                  <a:lnTo>
                    <a:pt x="201917" y="165455"/>
                  </a:lnTo>
                  <a:lnTo>
                    <a:pt x="254596" y="145262"/>
                  </a:lnTo>
                  <a:lnTo>
                    <a:pt x="280187" y="95186"/>
                  </a:lnTo>
                  <a:lnTo>
                    <a:pt x="288493" y="16459"/>
                  </a:lnTo>
                  <a:close/>
                </a:path>
              </a:pathLst>
            </a:custGeom>
            <a:solidFill>
              <a:srgbClr val="CC3399"/>
            </a:solidFill>
          </p:spPr>
          <p:txBody>
            <a:bodyPr wrap="square" lIns="0" tIns="0" rIns="0" bIns="0" rtlCol="0"/>
            <a:lstStyle/>
            <a:p>
              <a:endParaRPr/>
            </a:p>
          </p:txBody>
        </p:sp>
      </p:grpSp>
      <p:sp>
        <p:nvSpPr>
          <p:cNvPr id="96" name="object 96"/>
          <p:cNvSpPr txBox="1"/>
          <p:nvPr/>
        </p:nvSpPr>
        <p:spPr>
          <a:xfrm>
            <a:off x="2975575" y="4460473"/>
            <a:ext cx="1814830" cy="239395"/>
          </a:xfrm>
          <a:prstGeom prst="rect">
            <a:avLst/>
          </a:prstGeom>
        </p:spPr>
        <p:txBody>
          <a:bodyPr vert="horz" wrap="square" lIns="0" tIns="12700" rIns="0" bIns="0" rtlCol="0">
            <a:spAutoFit/>
          </a:bodyPr>
          <a:lstStyle/>
          <a:p>
            <a:pPr marL="12700">
              <a:lnSpc>
                <a:spcPct val="100000"/>
              </a:lnSpc>
              <a:spcBef>
                <a:spcPts val="100"/>
              </a:spcBef>
            </a:pPr>
            <a:r>
              <a:rPr sz="1400" b="1">
                <a:solidFill>
                  <a:srgbClr val="D39705"/>
                </a:solidFill>
                <a:latin typeface="Calibri"/>
                <a:cs typeface="Calibri"/>
              </a:rPr>
              <a:t>1.</a:t>
            </a:r>
            <a:r>
              <a:rPr sz="1400" b="1" spc="-10">
                <a:solidFill>
                  <a:srgbClr val="D39705"/>
                </a:solidFill>
                <a:latin typeface="Calibri"/>
                <a:cs typeface="Calibri"/>
              </a:rPr>
              <a:t> </a:t>
            </a:r>
            <a:r>
              <a:rPr sz="1400" b="1">
                <a:solidFill>
                  <a:srgbClr val="D39705"/>
                </a:solidFill>
                <a:latin typeface="Calibri"/>
                <a:cs typeface="Calibri"/>
              </a:rPr>
              <a:t>Devise</a:t>
            </a:r>
            <a:r>
              <a:rPr sz="1400" b="1" spc="-25">
                <a:solidFill>
                  <a:srgbClr val="D39705"/>
                </a:solidFill>
                <a:latin typeface="Calibri"/>
                <a:cs typeface="Calibri"/>
              </a:rPr>
              <a:t> </a:t>
            </a:r>
            <a:r>
              <a:rPr sz="1400" b="1">
                <a:solidFill>
                  <a:srgbClr val="D39705"/>
                </a:solidFill>
                <a:latin typeface="Calibri"/>
                <a:cs typeface="Calibri"/>
              </a:rPr>
              <a:t>a</a:t>
            </a:r>
            <a:r>
              <a:rPr sz="1400" b="1" spc="-20">
                <a:solidFill>
                  <a:srgbClr val="D39705"/>
                </a:solidFill>
                <a:latin typeface="Calibri"/>
                <a:cs typeface="Calibri"/>
              </a:rPr>
              <a:t> </a:t>
            </a:r>
            <a:r>
              <a:rPr sz="1400" b="1" spc="-10">
                <a:solidFill>
                  <a:srgbClr val="D39705"/>
                </a:solidFill>
                <a:latin typeface="Calibri"/>
                <a:cs typeface="Calibri"/>
              </a:rPr>
              <a:t>performance</a:t>
            </a:r>
            <a:endParaRPr sz="1400">
              <a:latin typeface="Calibri"/>
              <a:cs typeface="Calibri"/>
            </a:endParaRPr>
          </a:p>
        </p:txBody>
      </p:sp>
      <p:sp>
        <p:nvSpPr>
          <p:cNvPr id="97" name="object 97"/>
          <p:cNvSpPr txBox="1"/>
          <p:nvPr/>
        </p:nvSpPr>
        <p:spPr>
          <a:xfrm>
            <a:off x="2520812" y="4744793"/>
            <a:ext cx="1991995" cy="436880"/>
          </a:xfrm>
          <a:prstGeom prst="rect">
            <a:avLst/>
          </a:prstGeom>
        </p:spPr>
        <p:txBody>
          <a:bodyPr vert="horz" wrap="square" lIns="0" tIns="12700" rIns="0" bIns="0" rtlCol="0" anchor="t">
            <a:spAutoFit/>
          </a:bodyPr>
          <a:lstStyle/>
          <a:p>
            <a:pPr marL="12700" marR="5080" algn="just">
              <a:lnSpc>
                <a:spcPct val="100000"/>
              </a:lnSpc>
              <a:spcBef>
                <a:spcPts val="100"/>
              </a:spcBef>
            </a:pPr>
            <a:r>
              <a:rPr sz="900" b="1">
                <a:solidFill>
                  <a:srgbClr val="D39705"/>
                </a:solidFill>
                <a:latin typeface="Calibri"/>
                <a:cs typeface="Calibri"/>
              </a:rPr>
              <a:t>Mock</a:t>
            </a:r>
            <a:r>
              <a:rPr sz="900" b="1" spc="90">
                <a:solidFill>
                  <a:srgbClr val="D39705"/>
                </a:solidFill>
                <a:latin typeface="Calibri"/>
                <a:cs typeface="Calibri"/>
              </a:rPr>
              <a:t> </a:t>
            </a:r>
            <a:r>
              <a:rPr sz="900" b="1">
                <a:solidFill>
                  <a:srgbClr val="D39705"/>
                </a:solidFill>
                <a:latin typeface="Calibri"/>
                <a:cs typeface="Calibri"/>
              </a:rPr>
              <a:t>Component</a:t>
            </a:r>
            <a:r>
              <a:rPr sz="900" b="1" spc="90">
                <a:solidFill>
                  <a:srgbClr val="D39705"/>
                </a:solidFill>
                <a:latin typeface="Calibri"/>
                <a:cs typeface="Calibri"/>
              </a:rPr>
              <a:t> </a:t>
            </a:r>
            <a:r>
              <a:rPr sz="900" b="1">
                <a:solidFill>
                  <a:srgbClr val="D39705"/>
                </a:solidFill>
                <a:latin typeface="Calibri"/>
                <a:cs typeface="Calibri"/>
              </a:rPr>
              <a:t>1</a:t>
            </a:r>
            <a:r>
              <a:rPr sz="900" b="1" spc="90">
                <a:solidFill>
                  <a:srgbClr val="D39705"/>
                </a:solidFill>
                <a:latin typeface="Calibri"/>
                <a:cs typeface="Calibri"/>
              </a:rPr>
              <a:t> </a:t>
            </a:r>
            <a:r>
              <a:rPr sz="900" b="1">
                <a:solidFill>
                  <a:srgbClr val="D39705"/>
                </a:solidFill>
                <a:latin typeface="Calibri"/>
                <a:cs typeface="Calibri"/>
              </a:rPr>
              <a:t>-</a:t>
            </a:r>
            <a:r>
              <a:rPr sz="900" b="1" spc="90">
                <a:solidFill>
                  <a:srgbClr val="D39705"/>
                </a:solidFill>
                <a:latin typeface="Calibri"/>
                <a:cs typeface="Calibri"/>
              </a:rPr>
              <a:t> </a:t>
            </a:r>
            <a:r>
              <a:rPr sz="900" b="1">
                <a:solidFill>
                  <a:srgbClr val="D39705"/>
                </a:solidFill>
                <a:latin typeface="Calibri"/>
                <a:cs typeface="Calibri"/>
              </a:rPr>
              <a:t>Cover</a:t>
            </a:r>
            <a:r>
              <a:rPr sz="900" b="1" spc="95">
                <a:solidFill>
                  <a:srgbClr val="D39705"/>
                </a:solidFill>
                <a:latin typeface="Calibri"/>
                <a:cs typeface="Calibri"/>
              </a:rPr>
              <a:t> </a:t>
            </a:r>
            <a:r>
              <a:rPr sz="900" b="1">
                <a:solidFill>
                  <a:srgbClr val="D39705"/>
                </a:solidFill>
                <a:latin typeface="Calibri"/>
                <a:cs typeface="Calibri"/>
              </a:rPr>
              <a:t>the</a:t>
            </a:r>
            <a:r>
              <a:rPr sz="900" b="1" spc="95">
                <a:solidFill>
                  <a:srgbClr val="D39705"/>
                </a:solidFill>
                <a:latin typeface="Calibri"/>
                <a:cs typeface="Calibri"/>
              </a:rPr>
              <a:t> </a:t>
            </a:r>
            <a:r>
              <a:rPr sz="900" b="1" spc="-10">
                <a:solidFill>
                  <a:srgbClr val="D39705"/>
                </a:solidFill>
                <a:latin typeface="Calibri"/>
                <a:cs typeface="Calibri"/>
              </a:rPr>
              <a:t>creating</a:t>
            </a:r>
            <a:r>
              <a:rPr sz="900" b="1">
                <a:solidFill>
                  <a:srgbClr val="D39705"/>
                </a:solidFill>
                <a:latin typeface="Calibri"/>
                <a:cs typeface="Calibri"/>
              </a:rPr>
              <a:t> and</a:t>
            </a:r>
            <a:r>
              <a:rPr sz="900" b="1" spc="15">
                <a:solidFill>
                  <a:srgbClr val="D39705"/>
                </a:solidFill>
                <a:latin typeface="Calibri"/>
                <a:cs typeface="Calibri"/>
              </a:rPr>
              <a:t> </a:t>
            </a:r>
            <a:r>
              <a:rPr sz="900" b="1">
                <a:solidFill>
                  <a:srgbClr val="D39705"/>
                </a:solidFill>
                <a:latin typeface="Calibri"/>
                <a:cs typeface="Calibri"/>
              </a:rPr>
              <a:t>developing</a:t>
            </a:r>
            <a:r>
              <a:rPr sz="900" b="1" spc="30">
                <a:solidFill>
                  <a:srgbClr val="D39705"/>
                </a:solidFill>
                <a:latin typeface="Calibri"/>
                <a:cs typeface="Calibri"/>
              </a:rPr>
              <a:t> </a:t>
            </a:r>
            <a:r>
              <a:rPr sz="900" b="1">
                <a:solidFill>
                  <a:srgbClr val="D39705"/>
                </a:solidFill>
                <a:latin typeface="Calibri"/>
                <a:cs typeface="Calibri"/>
              </a:rPr>
              <a:t>process,</a:t>
            </a:r>
            <a:r>
              <a:rPr sz="900" b="1" spc="25">
                <a:solidFill>
                  <a:srgbClr val="D39705"/>
                </a:solidFill>
                <a:latin typeface="Calibri"/>
                <a:cs typeface="Calibri"/>
              </a:rPr>
              <a:t> </a:t>
            </a:r>
            <a:r>
              <a:rPr sz="900" b="1">
                <a:solidFill>
                  <a:srgbClr val="D39705"/>
                </a:solidFill>
                <a:latin typeface="Calibri"/>
                <a:cs typeface="Calibri"/>
              </a:rPr>
              <a:t>and</a:t>
            </a:r>
            <a:r>
              <a:rPr sz="900" b="1" spc="20">
                <a:solidFill>
                  <a:srgbClr val="D39705"/>
                </a:solidFill>
                <a:latin typeface="Calibri"/>
                <a:cs typeface="Calibri"/>
              </a:rPr>
              <a:t> </a:t>
            </a:r>
            <a:r>
              <a:rPr sz="900" b="1">
                <a:solidFill>
                  <a:srgbClr val="D39705"/>
                </a:solidFill>
                <a:latin typeface="Calibri"/>
                <a:cs typeface="Calibri"/>
              </a:rPr>
              <a:t>analyse</a:t>
            </a:r>
            <a:r>
              <a:rPr sz="900" b="1" spc="25">
                <a:solidFill>
                  <a:srgbClr val="D39705"/>
                </a:solidFill>
                <a:latin typeface="Calibri"/>
                <a:cs typeface="Calibri"/>
              </a:rPr>
              <a:t> </a:t>
            </a:r>
            <a:r>
              <a:rPr sz="900" b="1" spc="-25">
                <a:solidFill>
                  <a:srgbClr val="D39705"/>
                </a:solidFill>
                <a:latin typeface="Calibri"/>
                <a:cs typeface="Calibri"/>
              </a:rPr>
              <a:t>and</a:t>
            </a:r>
            <a:r>
              <a:rPr sz="900" b="1">
                <a:solidFill>
                  <a:srgbClr val="D39705"/>
                </a:solidFill>
                <a:latin typeface="Calibri"/>
                <a:cs typeface="Calibri"/>
              </a:rPr>
              <a:t> evaluate</a:t>
            </a:r>
            <a:r>
              <a:rPr sz="900" b="1" spc="-10">
                <a:solidFill>
                  <a:srgbClr val="D39705"/>
                </a:solidFill>
                <a:latin typeface="Calibri"/>
                <a:cs typeface="Calibri"/>
              </a:rPr>
              <a:t> </a:t>
            </a:r>
            <a:r>
              <a:rPr sz="900" b="1">
                <a:solidFill>
                  <a:srgbClr val="D39705"/>
                </a:solidFill>
                <a:latin typeface="Calibri"/>
                <a:cs typeface="Calibri"/>
              </a:rPr>
              <a:t>this</a:t>
            </a:r>
            <a:r>
              <a:rPr sz="900" b="1" spc="5">
                <a:solidFill>
                  <a:srgbClr val="D39705"/>
                </a:solidFill>
                <a:latin typeface="Calibri"/>
                <a:cs typeface="Calibri"/>
              </a:rPr>
              <a:t> </a:t>
            </a:r>
            <a:r>
              <a:rPr sz="900" b="1">
                <a:solidFill>
                  <a:srgbClr val="D39705"/>
                </a:solidFill>
                <a:latin typeface="Calibri"/>
                <a:cs typeface="Calibri"/>
              </a:rPr>
              <a:t>process.</a:t>
            </a:r>
            <a:r>
              <a:rPr sz="900" b="1" spc="-10">
                <a:solidFill>
                  <a:srgbClr val="D39705"/>
                </a:solidFill>
                <a:latin typeface="Calibri"/>
                <a:cs typeface="Calibri"/>
              </a:rPr>
              <a:t> </a:t>
            </a:r>
            <a:r>
              <a:rPr sz="900" b="1">
                <a:solidFill>
                  <a:srgbClr val="D39705"/>
                </a:solidFill>
                <a:latin typeface="Calibri"/>
                <a:cs typeface="Calibri"/>
              </a:rPr>
              <a:t>(AO1,</a:t>
            </a:r>
            <a:r>
              <a:rPr sz="900" b="1" spc="-20">
                <a:solidFill>
                  <a:srgbClr val="D39705"/>
                </a:solidFill>
                <a:latin typeface="Calibri"/>
                <a:cs typeface="Calibri"/>
              </a:rPr>
              <a:t> AO4)</a:t>
            </a:r>
            <a:endParaRPr sz="900">
              <a:latin typeface="Calibri"/>
              <a:cs typeface="Calibri"/>
            </a:endParaRPr>
          </a:p>
        </p:txBody>
      </p:sp>
      <p:sp>
        <p:nvSpPr>
          <p:cNvPr id="98" name="object 98"/>
          <p:cNvSpPr txBox="1"/>
          <p:nvPr/>
        </p:nvSpPr>
        <p:spPr>
          <a:xfrm>
            <a:off x="34373" y="5233421"/>
            <a:ext cx="1924050" cy="831215"/>
          </a:xfrm>
          <a:prstGeom prst="rect">
            <a:avLst/>
          </a:prstGeom>
        </p:spPr>
        <p:txBody>
          <a:bodyPr vert="horz" wrap="square" lIns="0" tIns="122555" rIns="0" bIns="0" rtlCol="0">
            <a:spAutoFit/>
          </a:bodyPr>
          <a:lstStyle/>
          <a:p>
            <a:pPr marL="439420">
              <a:lnSpc>
                <a:spcPct val="100000"/>
              </a:lnSpc>
              <a:spcBef>
                <a:spcPts val="965"/>
              </a:spcBef>
            </a:pPr>
            <a:r>
              <a:rPr sz="1400" b="1">
                <a:solidFill>
                  <a:srgbClr val="D39705"/>
                </a:solidFill>
                <a:latin typeface="Calibri"/>
                <a:cs typeface="Calibri"/>
              </a:rPr>
              <a:t>2.</a:t>
            </a:r>
            <a:r>
              <a:rPr sz="1400" b="1" spc="-10">
                <a:solidFill>
                  <a:srgbClr val="D39705"/>
                </a:solidFill>
                <a:latin typeface="Calibri"/>
                <a:cs typeface="Calibri"/>
              </a:rPr>
              <a:t> </a:t>
            </a:r>
            <a:r>
              <a:rPr sz="1400" b="1" spc="-35">
                <a:solidFill>
                  <a:srgbClr val="D39705"/>
                </a:solidFill>
                <a:latin typeface="Calibri"/>
                <a:cs typeface="Calibri"/>
              </a:rPr>
              <a:t>Text </a:t>
            </a:r>
            <a:r>
              <a:rPr sz="1400" b="1" spc="-10">
                <a:solidFill>
                  <a:srgbClr val="D39705"/>
                </a:solidFill>
                <a:latin typeface="Calibri"/>
                <a:cs typeface="Calibri"/>
              </a:rPr>
              <a:t>Performance</a:t>
            </a:r>
            <a:endParaRPr sz="1400">
              <a:latin typeface="Calibri"/>
              <a:cs typeface="Calibri"/>
            </a:endParaRPr>
          </a:p>
          <a:p>
            <a:pPr marL="12700" marR="74295" indent="1905" algn="ctr">
              <a:lnSpc>
                <a:spcPct val="100000"/>
              </a:lnSpc>
              <a:spcBef>
                <a:spcPts val="555"/>
              </a:spcBef>
            </a:pPr>
            <a:r>
              <a:rPr sz="900" b="1">
                <a:solidFill>
                  <a:srgbClr val="D39705"/>
                </a:solidFill>
                <a:latin typeface="Calibri"/>
                <a:cs typeface="Calibri"/>
              </a:rPr>
              <a:t>Mock</a:t>
            </a:r>
            <a:r>
              <a:rPr sz="900" b="1" spc="-5">
                <a:solidFill>
                  <a:srgbClr val="D39705"/>
                </a:solidFill>
                <a:latin typeface="Calibri"/>
                <a:cs typeface="Calibri"/>
              </a:rPr>
              <a:t> </a:t>
            </a:r>
            <a:r>
              <a:rPr sz="900" b="1">
                <a:solidFill>
                  <a:srgbClr val="D39705"/>
                </a:solidFill>
                <a:latin typeface="Calibri"/>
                <a:cs typeface="Calibri"/>
              </a:rPr>
              <a:t>Component</a:t>
            </a:r>
            <a:r>
              <a:rPr sz="900" b="1" spc="10">
                <a:solidFill>
                  <a:srgbClr val="D39705"/>
                </a:solidFill>
                <a:latin typeface="Calibri"/>
                <a:cs typeface="Calibri"/>
              </a:rPr>
              <a:t> </a:t>
            </a:r>
            <a:r>
              <a:rPr sz="900" b="1">
                <a:solidFill>
                  <a:srgbClr val="D39705"/>
                </a:solidFill>
                <a:latin typeface="Calibri"/>
                <a:cs typeface="Calibri"/>
              </a:rPr>
              <a:t>2</a:t>
            </a:r>
            <a:r>
              <a:rPr sz="900" b="1" spc="-30">
                <a:solidFill>
                  <a:srgbClr val="D39705"/>
                </a:solidFill>
                <a:latin typeface="Calibri"/>
                <a:cs typeface="Calibri"/>
              </a:rPr>
              <a:t> </a:t>
            </a:r>
            <a:r>
              <a:rPr sz="900" b="1">
                <a:solidFill>
                  <a:srgbClr val="D39705"/>
                </a:solidFill>
                <a:latin typeface="Calibri"/>
                <a:cs typeface="Calibri"/>
              </a:rPr>
              <a:t>-</a:t>
            </a:r>
            <a:r>
              <a:rPr sz="900" b="1" spc="-10">
                <a:solidFill>
                  <a:srgbClr val="D39705"/>
                </a:solidFill>
                <a:latin typeface="Calibri"/>
                <a:cs typeface="Calibri"/>
              </a:rPr>
              <a:t> </a:t>
            </a:r>
            <a:r>
              <a:rPr sz="900" b="1">
                <a:solidFill>
                  <a:srgbClr val="D39705"/>
                </a:solidFill>
                <a:latin typeface="Calibri"/>
                <a:cs typeface="Calibri"/>
              </a:rPr>
              <a:t>Apply</a:t>
            </a:r>
            <a:r>
              <a:rPr sz="900" b="1" spc="20">
                <a:solidFill>
                  <a:srgbClr val="D39705"/>
                </a:solidFill>
                <a:latin typeface="Calibri"/>
                <a:cs typeface="Calibri"/>
              </a:rPr>
              <a:t> </a:t>
            </a:r>
            <a:r>
              <a:rPr sz="900" b="1" spc="-10">
                <a:solidFill>
                  <a:srgbClr val="D39705"/>
                </a:solidFill>
                <a:latin typeface="Calibri"/>
                <a:cs typeface="Calibri"/>
              </a:rPr>
              <a:t>theatrical</a:t>
            </a:r>
            <a:r>
              <a:rPr sz="900" b="1">
                <a:solidFill>
                  <a:srgbClr val="D39705"/>
                </a:solidFill>
                <a:latin typeface="Calibri"/>
                <a:cs typeface="Calibri"/>
              </a:rPr>
              <a:t> skills</a:t>
            </a:r>
            <a:r>
              <a:rPr sz="900" b="1" spc="10">
                <a:solidFill>
                  <a:srgbClr val="D39705"/>
                </a:solidFill>
                <a:latin typeface="Calibri"/>
                <a:cs typeface="Calibri"/>
              </a:rPr>
              <a:t> </a:t>
            </a:r>
            <a:r>
              <a:rPr sz="900" b="1">
                <a:solidFill>
                  <a:srgbClr val="D39705"/>
                </a:solidFill>
                <a:latin typeface="Calibri"/>
                <a:cs typeface="Calibri"/>
              </a:rPr>
              <a:t>to</a:t>
            </a:r>
            <a:r>
              <a:rPr sz="900" b="1" spc="-25">
                <a:solidFill>
                  <a:srgbClr val="D39705"/>
                </a:solidFill>
                <a:latin typeface="Calibri"/>
                <a:cs typeface="Calibri"/>
              </a:rPr>
              <a:t> </a:t>
            </a:r>
            <a:r>
              <a:rPr sz="900" b="1">
                <a:solidFill>
                  <a:srgbClr val="D39705"/>
                </a:solidFill>
                <a:latin typeface="Calibri"/>
                <a:cs typeface="Calibri"/>
              </a:rPr>
              <a:t>realise</a:t>
            </a:r>
            <a:r>
              <a:rPr sz="900" b="1" spc="-5">
                <a:solidFill>
                  <a:srgbClr val="D39705"/>
                </a:solidFill>
                <a:latin typeface="Calibri"/>
                <a:cs typeface="Calibri"/>
              </a:rPr>
              <a:t> </a:t>
            </a:r>
            <a:r>
              <a:rPr sz="900" b="1">
                <a:solidFill>
                  <a:srgbClr val="D39705"/>
                </a:solidFill>
                <a:latin typeface="Calibri"/>
                <a:cs typeface="Calibri"/>
              </a:rPr>
              <a:t>artistic</a:t>
            </a:r>
            <a:r>
              <a:rPr sz="900" b="1" spc="-10">
                <a:solidFill>
                  <a:srgbClr val="D39705"/>
                </a:solidFill>
                <a:latin typeface="Calibri"/>
                <a:cs typeface="Calibri"/>
              </a:rPr>
              <a:t> </a:t>
            </a:r>
            <a:r>
              <a:rPr sz="900" b="1">
                <a:solidFill>
                  <a:srgbClr val="D39705"/>
                </a:solidFill>
                <a:latin typeface="Calibri"/>
                <a:cs typeface="Calibri"/>
              </a:rPr>
              <a:t>intention</a:t>
            </a:r>
            <a:r>
              <a:rPr sz="900" b="1" spc="25">
                <a:solidFill>
                  <a:srgbClr val="D39705"/>
                </a:solidFill>
                <a:latin typeface="Calibri"/>
                <a:cs typeface="Calibri"/>
              </a:rPr>
              <a:t> </a:t>
            </a:r>
            <a:r>
              <a:rPr sz="900" b="1">
                <a:solidFill>
                  <a:srgbClr val="D39705"/>
                </a:solidFill>
                <a:latin typeface="Calibri"/>
                <a:cs typeface="Calibri"/>
              </a:rPr>
              <a:t>in</a:t>
            </a:r>
            <a:r>
              <a:rPr sz="900" b="1" spc="-15">
                <a:solidFill>
                  <a:srgbClr val="D39705"/>
                </a:solidFill>
                <a:latin typeface="Calibri"/>
                <a:cs typeface="Calibri"/>
              </a:rPr>
              <a:t> </a:t>
            </a:r>
            <a:r>
              <a:rPr sz="900" b="1" spc="-20">
                <a:solidFill>
                  <a:srgbClr val="D39705"/>
                </a:solidFill>
                <a:latin typeface="Calibri"/>
                <a:cs typeface="Calibri"/>
              </a:rPr>
              <a:t>live</a:t>
            </a:r>
            <a:r>
              <a:rPr sz="900" b="1" spc="500">
                <a:solidFill>
                  <a:srgbClr val="D39705"/>
                </a:solidFill>
                <a:latin typeface="Calibri"/>
                <a:cs typeface="Calibri"/>
              </a:rPr>
              <a:t> </a:t>
            </a:r>
            <a:r>
              <a:rPr sz="900" b="1" spc="-10">
                <a:solidFill>
                  <a:srgbClr val="D39705"/>
                </a:solidFill>
                <a:latin typeface="Calibri"/>
                <a:cs typeface="Calibri"/>
              </a:rPr>
              <a:t>performance.</a:t>
            </a:r>
            <a:endParaRPr sz="900">
              <a:latin typeface="Calibri"/>
              <a:cs typeface="Calibri"/>
            </a:endParaRPr>
          </a:p>
        </p:txBody>
      </p:sp>
      <p:sp>
        <p:nvSpPr>
          <p:cNvPr id="99" name="object 99"/>
          <p:cNvSpPr txBox="1"/>
          <p:nvPr/>
        </p:nvSpPr>
        <p:spPr>
          <a:xfrm>
            <a:off x="2109873" y="5884086"/>
            <a:ext cx="2402840" cy="556895"/>
          </a:xfrm>
          <a:prstGeom prst="rect">
            <a:avLst/>
          </a:prstGeom>
        </p:spPr>
        <p:txBody>
          <a:bodyPr vert="horz" wrap="square" lIns="0" tIns="122555" rIns="0" bIns="0" rtlCol="0">
            <a:spAutoFit/>
          </a:bodyPr>
          <a:lstStyle/>
          <a:p>
            <a:pPr marL="467359">
              <a:lnSpc>
                <a:spcPct val="100000"/>
              </a:lnSpc>
              <a:spcBef>
                <a:spcPts val="965"/>
              </a:spcBef>
            </a:pPr>
            <a:r>
              <a:rPr sz="1400" b="1">
                <a:solidFill>
                  <a:srgbClr val="D39705"/>
                </a:solidFill>
                <a:latin typeface="Calibri"/>
                <a:cs typeface="Calibri"/>
              </a:rPr>
              <a:t>3.</a:t>
            </a:r>
            <a:r>
              <a:rPr sz="1400" b="1" spc="-5">
                <a:solidFill>
                  <a:srgbClr val="D39705"/>
                </a:solidFill>
                <a:latin typeface="Calibri"/>
                <a:cs typeface="Calibri"/>
              </a:rPr>
              <a:t> </a:t>
            </a:r>
            <a:r>
              <a:rPr sz="1400" b="1">
                <a:solidFill>
                  <a:srgbClr val="D39705"/>
                </a:solidFill>
                <a:latin typeface="Calibri"/>
                <a:cs typeface="Calibri"/>
              </a:rPr>
              <a:t>Set</a:t>
            </a:r>
            <a:r>
              <a:rPr sz="1400" b="1" spc="-15">
                <a:solidFill>
                  <a:srgbClr val="D39705"/>
                </a:solidFill>
                <a:latin typeface="Calibri"/>
                <a:cs typeface="Calibri"/>
              </a:rPr>
              <a:t> </a:t>
            </a:r>
            <a:r>
              <a:rPr sz="1400" b="1" spc="-40">
                <a:solidFill>
                  <a:srgbClr val="D39705"/>
                </a:solidFill>
                <a:latin typeface="Calibri"/>
                <a:cs typeface="Calibri"/>
              </a:rPr>
              <a:t>Text</a:t>
            </a:r>
            <a:r>
              <a:rPr sz="1400" b="1" spc="-30">
                <a:solidFill>
                  <a:srgbClr val="D39705"/>
                </a:solidFill>
                <a:latin typeface="Calibri"/>
                <a:cs typeface="Calibri"/>
              </a:rPr>
              <a:t> </a:t>
            </a:r>
            <a:r>
              <a:rPr sz="1400" b="1">
                <a:solidFill>
                  <a:srgbClr val="D39705"/>
                </a:solidFill>
                <a:latin typeface="Calibri"/>
                <a:cs typeface="Calibri"/>
              </a:rPr>
              <a:t>–</a:t>
            </a:r>
            <a:r>
              <a:rPr sz="1400" b="1" spc="-10">
                <a:solidFill>
                  <a:srgbClr val="D39705"/>
                </a:solidFill>
                <a:latin typeface="Calibri"/>
                <a:cs typeface="Calibri"/>
              </a:rPr>
              <a:t> </a:t>
            </a:r>
            <a:r>
              <a:rPr sz="1400" b="1">
                <a:solidFill>
                  <a:srgbClr val="D39705"/>
                </a:solidFill>
                <a:latin typeface="Calibri"/>
                <a:cs typeface="Calibri"/>
              </a:rPr>
              <a:t>The</a:t>
            </a:r>
            <a:r>
              <a:rPr sz="1400" b="1" spc="-30">
                <a:solidFill>
                  <a:srgbClr val="D39705"/>
                </a:solidFill>
                <a:latin typeface="Calibri"/>
                <a:cs typeface="Calibri"/>
              </a:rPr>
              <a:t> </a:t>
            </a:r>
            <a:r>
              <a:rPr sz="1400" b="1" spc="-10">
                <a:solidFill>
                  <a:srgbClr val="D39705"/>
                </a:solidFill>
                <a:latin typeface="Calibri"/>
                <a:cs typeface="Calibri"/>
              </a:rPr>
              <a:t>Crucible</a:t>
            </a:r>
            <a:endParaRPr sz="1400">
              <a:latin typeface="Calibri"/>
              <a:cs typeface="Calibri"/>
            </a:endParaRPr>
          </a:p>
          <a:p>
            <a:pPr marL="12700">
              <a:lnSpc>
                <a:spcPct val="100000"/>
              </a:lnSpc>
              <a:spcBef>
                <a:spcPts val="555"/>
              </a:spcBef>
            </a:pPr>
            <a:r>
              <a:rPr sz="900" b="1">
                <a:solidFill>
                  <a:srgbClr val="D39705"/>
                </a:solidFill>
                <a:latin typeface="Calibri"/>
                <a:cs typeface="Calibri"/>
              </a:rPr>
              <a:t>Component</a:t>
            </a:r>
            <a:r>
              <a:rPr sz="900" b="1" spc="55">
                <a:solidFill>
                  <a:srgbClr val="D39705"/>
                </a:solidFill>
                <a:latin typeface="Calibri"/>
                <a:cs typeface="Calibri"/>
              </a:rPr>
              <a:t> </a:t>
            </a:r>
            <a:r>
              <a:rPr sz="900" b="1">
                <a:solidFill>
                  <a:srgbClr val="D39705"/>
                </a:solidFill>
                <a:latin typeface="Calibri"/>
                <a:cs typeface="Calibri"/>
              </a:rPr>
              <a:t>3</a:t>
            </a:r>
            <a:r>
              <a:rPr sz="900" b="1" spc="60">
                <a:solidFill>
                  <a:srgbClr val="D39705"/>
                </a:solidFill>
                <a:latin typeface="Calibri"/>
                <a:cs typeface="Calibri"/>
              </a:rPr>
              <a:t> </a:t>
            </a:r>
            <a:r>
              <a:rPr sz="900" b="1">
                <a:solidFill>
                  <a:srgbClr val="D39705"/>
                </a:solidFill>
                <a:latin typeface="Calibri"/>
                <a:cs typeface="Calibri"/>
              </a:rPr>
              <a:t>-</a:t>
            </a:r>
            <a:r>
              <a:rPr sz="900" b="1" spc="55">
                <a:solidFill>
                  <a:srgbClr val="D39705"/>
                </a:solidFill>
                <a:latin typeface="Calibri"/>
                <a:cs typeface="Calibri"/>
              </a:rPr>
              <a:t> </a:t>
            </a:r>
            <a:r>
              <a:rPr sz="900" b="1">
                <a:solidFill>
                  <a:srgbClr val="D39705"/>
                </a:solidFill>
                <a:latin typeface="Calibri"/>
                <a:cs typeface="Calibri"/>
              </a:rPr>
              <a:t>Bringing</a:t>
            </a:r>
            <a:r>
              <a:rPr sz="900" b="1" spc="60">
                <a:solidFill>
                  <a:srgbClr val="D39705"/>
                </a:solidFill>
                <a:latin typeface="Calibri"/>
                <a:cs typeface="Calibri"/>
              </a:rPr>
              <a:t> </a:t>
            </a:r>
            <a:r>
              <a:rPr sz="900" b="1">
                <a:solidFill>
                  <a:srgbClr val="D39705"/>
                </a:solidFill>
                <a:latin typeface="Calibri"/>
                <a:cs typeface="Calibri"/>
              </a:rPr>
              <a:t>Texts</a:t>
            </a:r>
            <a:r>
              <a:rPr sz="900" b="1" spc="60">
                <a:solidFill>
                  <a:srgbClr val="D39705"/>
                </a:solidFill>
                <a:latin typeface="Calibri"/>
                <a:cs typeface="Calibri"/>
              </a:rPr>
              <a:t> </a:t>
            </a:r>
            <a:r>
              <a:rPr sz="900" b="1">
                <a:solidFill>
                  <a:srgbClr val="D39705"/>
                </a:solidFill>
                <a:latin typeface="Calibri"/>
                <a:cs typeface="Calibri"/>
              </a:rPr>
              <a:t>to</a:t>
            </a:r>
            <a:r>
              <a:rPr sz="900" b="1" spc="55">
                <a:solidFill>
                  <a:srgbClr val="D39705"/>
                </a:solidFill>
                <a:latin typeface="Calibri"/>
                <a:cs typeface="Calibri"/>
              </a:rPr>
              <a:t> </a:t>
            </a:r>
            <a:r>
              <a:rPr sz="900" b="1">
                <a:solidFill>
                  <a:srgbClr val="D39705"/>
                </a:solidFill>
                <a:latin typeface="Calibri"/>
                <a:cs typeface="Calibri"/>
              </a:rPr>
              <a:t>Life</a:t>
            </a:r>
            <a:r>
              <a:rPr sz="900" b="1" spc="55">
                <a:solidFill>
                  <a:srgbClr val="D39705"/>
                </a:solidFill>
                <a:latin typeface="Calibri"/>
                <a:cs typeface="Calibri"/>
              </a:rPr>
              <a:t> </a:t>
            </a:r>
            <a:r>
              <a:rPr sz="900" b="1">
                <a:solidFill>
                  <a:srgbClr val="D39705"/>
                </a:solidFill>
                <a:latin typeface="Calibri"/>
                <a:cs typeface="Calibri"/>
              </a:rPr>
              <a:t>–</a:t>
            </a:r>
            <a:r>
              <a:rPr sz="900" b="1" spc="55">
                <a:solidFill>
                  <a:srgbClr val="D39705"/>
                </a:solidFill>
                <a:latin typeface="Calibri"/>
                <a:cs typeface="Calibri"/>
              </a:rPr>
              <a:t> </a:t>
            </a:r>
            <a:r>
              <a:rPr sz="900" b="1" spc="-10">
                <a:solidFill>
                  <a:srgbClr val="D39705"/>
                </a:solidFill>
                <a:latin typeface="Calibri"/>
                <a:cs typeface="Calibri"/>
              </a:rPr>
              <a:t>Questions</a:t>
            </a:r>
            <a:endParaRPr sz="900">
              <a:latin typeface="Calibri"/>
              <a:cs typeface="Calibri"/>
            </a:endParaRPr>
          </a:p>
        </p:txBody>
      </p:sp>
      <p:sp>
        <p:nvSpPr>
          <p:cNvPr id="100" name="object 100"/>
          <p:cNvSpPr txBox="1"/>
          <p:nvPr/>
        </p:nvSpPr>
        <p:spPr>
          <a:xfrm>
            <a:off x="90478" y="6224816"/>
            <a:ext cx="3890645" cy="391160"/>
          </a:xfrm>
          <a:prstGeom prst="rect">
            <a:avLst/>
          </a:prstGeom>
        </p:spPr>
        <p:txBody>
          <a:bodyPr vert="horz" wrap="square" lIns="0" tIns="12700" rIns="0" bIns="0" rtlCol="0">
            <a:spAutoFit/>
          </a:bodyPr>
          <a:lstStyle/>
          <a:p>
            <a:pPr marL="38100">
              <a:lnSpc>
                <a:spcPct val="100000"/>
              </a:lnSpc>
              <a:spcBef>
                <a:spcPts val="100"/>
              </a:spcBef>
            </a:pPr>
            <a:r>
              <a:rPr sz="3600" b="1" baseline="-39351">
                <a:solidFill>
                  <a:srgbClr val="CC3399"/>
                </a:solidFill>
                <a:latin typeface="Segoe UI Black"/>
                <a:cs typeface="Segoe UI Black"/>
              </a:rPr>
              <a:t>Progression</a:t>
            </a:r>
            <a:r>
              <a:rPr sz="3600" b="1" spc="-37" baseline="-39351">
                <a:solidFill>
                  <a:srgbClr val="CC3399"/>
                </a:solidFill>
                <a:latin typeface="Segoe UI Black"/>
                <a:cs typeface="Segoe UI Black"/>
              </a:rPr>
              <a:t> </a:t>
            </a:r>
            <a:r>
              <a:rPr sz="3600" b="1" baseline="-39351">
                <a:solidFill>
                  <a:srgbClr val="CC3399"/>
                </a:solidFill>
                <a:latin typeface="Segoe UI Black"/>
                <a:cs typeface="Segoe UI Black"/>
              </a:rPr>
              <a:t>i</a:t>
            </a:r>
            <a:r>
              <a:rPr sz="3600" b="1" spc="-2085" baseline="-39351">
                <a:solidFill>
                  <a:srgbClr val="CC3399"/>
                </a:solidFill>
                <a:latin typeface="Segoe UI Black"/>
                <a:cs typeface="Segoe UI Black"/>
              </a:rPr>
              <a:t>n</a:t>
            </a:r>
            <a:r>
              <a:rPr sz="900" b="1" spc="-5">
                <a:solidFill>
                  <a:srgbClr val="D39705"/>
                </a:solidFill>
                <a:latin typeface="Calibri"/>
                <a:cs typeface="Calibri"/>
              </a:rPr>
              <a:t>ba</a:t>
            </a:r>
            <a:r>
              <a:rPr sz="900" b="1">
                <a:solidFill>
                  <a:srgbClr val="D39705"/>
                </a:solidFill>
                <a:latin typeface="Calibri"/>
                <a:cs typeface="Calibri"/>
              </a:rPr>
              <a:t>se</a:t>
            </a:r>
            <a:r>
              <a:rPr sz="900" b="1" spc="-190">
                <a:solidFill>
                  <a:srgbClr val="D39705"/>
                </a:solidFill>
                <a:latin typeface="Calibri"/>
                <a:cs typeface="Calibri"/>
              </a:rPr>
              <a:t>d</a:t>
            </a:r>
            <a:r>
              <a:rPr sz="3600" b="1" spc="-2129" baseline="-39351">
                <a:solidFill>
                  <a:srgbClr val="CC3399"/>
                </a:solidFill>
                <a:latin typeface="Segoe UI Black"/>
                <a:cs typeface="Segoe UI Black"/>
              </a:rPr>
              <a:t>D</a:t>
            </a:r>
            <a:r>
              <a:rPr sz="900" b="1" spc="-5">
                <a:solidFill>
                  <a:srgbClr val="D39705"/>
                </a:solidFill>
                <a:latin typeface="Calibri"/>
                <a:cs typeface="Calibri"/>
              </a:rPr>
              <a:t>o</a:t>
            </a:r>
            <a:r>
              <a:rPr sz="900" b="1">
                <a:solidFill>
                  <a:srgbClr val="D39705"/>
                </a:solidFill>
                <a:latin typeface="Calibri"/>
                <a:cs typeface="Calibri"/>
              </a:rPr>
              <a:t>n</a:t>
            </a:r>
            <a:r>
              <a:rPr sz="900" b="1" spc="5">
                <a:solidFill>
                  <a:srgbClr val="D39705"/>
                </a:solidFill>
                <a:latin typeface="Calibri"/>
                <a:cs typeface="Calibri"/>
              </a:rPr>
              <a:t> </a:t>
            </a:r>
            <a:r>
              <a:rPr sz="900" b="1" spc="-200">
                <a:solidFill>
                  <a:srgbClr val="D39705"/>
                </a:solidFill>
                <a:latin typeface="Calibri"/>
                <a:cs typeface="Calibri"/>
              </a:rPr>
              <a:t>a</a:t>
            </a:r>
            <a:r>
              <a:rPr sz="3600" b="1" spc="-1275" baseline="-39351">
                <a:solidFill>
                  <a:srgbClr val="CC3399"/>
                </a:solidFill>
                <a:latin typeface="Segoe UI Black"/>
                <a:cs typeface="Segoe UI Black"/>
              </a:rPr>
              <a:t>r</a:t>
            </a:r>
            <a:r>
              <a:rPr sz="900" b="1">
                <a:solidFill>
                  <a:srgbClr val="D39705"/>
                </a:solidFill>
                <a:latin typeface="Calibri"/>
                <a:cs typeface="Calibri"/>
              </a:rPr>
              <a:t>n</a:t>
            </a:r>
            <a:r>
              <a:rPr sz="900" b="1" spc="5">
                <a:solidFill>
                  <a:srgbClr val="D39705"/>
                </a:solidFill>
                <a:latin typeface="Calibri"/>
                <a:cs typeface="Calibri"/>
              </a:rPr>
              <a:t> </a:t>
            </a:r>
            <a:r>
              <a:rPr sz="900" b="1" spc="-305">
                <a:solidFill>
                  <a:srgbClr val="D39705"/>
                </a:solidFill>
                <a:latin typeface="Calibri"/>
                <a:cs typeface="Calibri"/>
              </a:rPr>
              <a:t>e</a:t>
            </a:r>
            <a:r>
              <a:rPr sz="3600" b="1" spc="-1567" baseline="-39351">
                <a:solidFill>
                  <a:srgbClr val="CC3399"/>
                </a:solidFill>
                <a:latin typeface="Segoe UI Black"/>
                <a:cs typeface="Segoe UI Black"/>
              </a:rPr>
              <a:t>a</a:t>
            </a:r>
            <a:r>
              <a:rPr sz="900" b="1" spc="-10">
                <a:solidFill>
                  <a:srgbClr val="D39705"/>
                </a:solidFill>
                <a:latin typeface="Calibri"/>
                <a:cs typeface="Calibri"/>
              </a:rPr>
              <a:t>x</a:t>
            </a:r>
            <a:r>
              <a:rPr sz="900" b="1" spc="-5">
                <a:solidFill>
                  <a:srgbClr val="D39705"/>
                </a:solidFill>
                <a:latin typeface="Calibri"/>
                <a:cs typeface="Calibri"/>
              </a:rPr>
              <a:t>tr</a:t>
            </a:r>
            <a:r>
              <a:rPr sz="900" b="1" spc="-440">
                <a:solidFill>
                  <a:srgbClr val="D39705"/>
                </a:solidFill>
                <a:latin typeface="Calibri"/>
                <a:cs typeface="Calibri"/>
              </a:rPr>
              <a:t>a</a:t>
            </a:r>
            <a:r>
              <a:rPr sz="3600" b="1" spc="-2760" baseline="-39351">
                <a:solidFill>
                  <a:srgbClr val="CC3399"/>
                </a:solidFill>
                <a:latin typeface="Segoe UI Black"/>
                <a:cs typeface="Segoe UI Black"/>
              </a:rPr>
              <a:t>m</a:t>
            </a:r>
            <a:r>
              <a:rPr sz="900" b="1" spc="-5">
                <a:solidFill>
                  <a:srgbClr val="D39705"/>
                </a:solidFill>
                <a:latin typeface="Calibri"/>
                <a:cs typeface="Calibri"/>
              </a:rPr>
              <a:t>c</a:t>
            </a:r>
            <a:r>
              <a:rPr sz="900" b="1">
                <a:solidFill>
                  <a:srgbClr val="D39705"/>
                </a:solidFill>
                <a:latin typeface="Calibri"/>
                <a:cs typeface="Calibri"/>
              </a:rPr>
              <a:t>t fr</a:t>
            </a:r>
            <a:r>
              <a:rPr sz="900" b="1" spc="-155">
                <a:solidFill>
                  <a:srgbClr val="D39705"/>
                </a:solidFill>
                <a:latin typeface="Calibri"/>
                <a:cs typeface="Calibri"/>
              </a:rPr>
              <a:t>o</a:t>
            </a:r>
            <a:r>
              <a:rPr sz="3600" b="1" spc="-1800" baseline="-39351">
                <a:solidFill>
                  <a:srgbClr val="CC3399"/>
                </a:solidFill>
                <a:latin typeface="Segoe UI Black"/>
                <a:cs typeface="Segoe UI Black"/>
              </a:rPr>
              <a:t>a</a:t>
            </a:r>
            <a:r>
              <a:rPr sz="900" b="1">
                <a:solidFill>
                  <a:srgbClr val="D39705"/>
                </a:solidFill>
                <a:latin typeface="Calibri"/>
                <a:cs typeface="Calibri"/>
              </a:rPr>
              <a:t>m</a:t>
            </a:r>
            <a:r>
              <a:rPr sz="900" b="1" spc="10">
                <a:solidFill>
                  <a:srgbClr val="D39705"/>
                </a:solidFill>
                <a:latin typeface="Calibri"/>
                <a:cs typeface="Calibri"/>
              </a:rPr>
              <a:t> </a:t>
            </a:r>
            <a:r>
              <a:rPr sz="900" b="1">
                <a:solidFill>
                  <a:srgbClr val="D39705"/>
                </a:solidFill>
                <a:latin typeface="Calibri"/>
                <a:cs typeface="Calibri"/>
              </a:rPr>
              <a:t>the</a:t>
            </a:r>
            <a:r>
              <a:rPr sz="900" b="1" spc="-5">
                <a:solidFill>
                  <a:srgbClr val="D39705"/>
                </a:solidFill>
                <a:latin typeface="Calibri"/>
                <a:cs typeface="Calibri"/>
              </a:rPr>
              <a:t> </a:t>
            </a:r>
            <a:r>
              <a:rPr sz="900" b="1">
                <a:solidFill>
                  <a:srgbClr val="D39705"/>
                </a:solidFill>
                <a:latin typeface="Calibri"/>
                <a:cs typeface="Calibri"/>
              </a:rPr>
              <a:t>Set </a:t>
            </a:r>
            <a:r>
              <a:rPr sz="900" b="1" spc="-10">
                <a:solidFill>
                  <a:srgbClr val="D39705"/>
                </a:solidFill>
                <a:latin typeface="Calibri"/>
                <a:cs typeface="Calibri"/>
              </a:rPr>
              <a:t>Text.</a:t>
            </a:r>
            <a:endParaRPr sz="900">
              <a:latin typeface="Calibri"/>
              <a:cs typeface="Calibri"/>
            </a:endParaRPr>
          </a:p>
        </p:txBody>
      </p:sp>
      <p:grpSp>
        <p:nvGrpSpPr>
          <p:cNvPr id="101" name="object 101"/>
          <p:cNvGrpSpPr/>
          <p:nvPr/>
        </p:nvGrpSpPr>
        <p:grpSpPr>
          <a:xfrm>
            <a:off x="183262" y="3205878"/>
            <a:ext cx="6587490" cy="3078480"/>
            <a:chOff x="183262" y="3205878"/>
            <a:chExt cx="6587490" cy="3078480"/>
          </a:xfrm>
        </p:grpSpPr>
        <p:pic>
          <p:nvPicPr>
            <p:cNvPr id="102" name="object 102"/>
            <p:cNvPicPr/>
            <p:nvPr/>
          </p:nvPicPr>
          <p:blipFill>
            <a:blip r:embed="rId21" cstate="print"/>
            <a:stretch>
              <a:fillRect/>
            </a:stretch>
          </p:blipFill>
          <p:spPr>
            <a:xfrm>
              <a:off x="2624851" y="4368301"/>
              <a:ext cx="288775" cy="288361"/>
            </a:xfrm>
            <a:prstGeom prst="rect">
              <a:avLst/>
            </a:prstGeom>
          </p:spPr>
        </p:pic>
        <p:pic>
          <p:nvPicPr>
            <p:cNvPr id="103" name="object 103"/>
            <p:cNvPicPr/>
            <p:nvPr/>
          </p:nvPicPr>
          <p:blipFill>
            <a:blip r:embed="rId22" cstate="print"/>
            <a:stretch>
              <a:fillRect/>
            </a:stretch>
          </p:blipFill>
          <p:spPr>
            <a:xfrm>
              <a:off x="2269760" y="5995933"/>
              <a:ext cx="288774" cy="288361"/>
            </a:xfrm>
            <a:prstGeom prst="rect">
              <a:avLst/>
            </a:prstGeom>
          </p:spPr>
        </p:pic>
        <p:sp>
          <p:nvSpPr>
            <p:cNvPr id="104" name="object 104"/>
            <p:cNvSpPr/>
            <p:nvPr/>
          </p:nvSpPr>
          <p:spPr>
            <a:xfrm>
              <a:off x="183261" y="3639223"/>
              <a:ext cx="380365" cy="1980564"/>
            </a:xfrm>
            <a:custGeom>
              <a:avLst/>
              <a:gdLst/>
              <a:ahLst/>
              <a:cxnLst/>
              <a:rect l="l" t="t" r="r" b="b"/>
              <a:pathLst>
                <a:path w="380365" h="1980564">
                  <a:moveTo>
                    <a:pt x="67703" y="1863801"/>
                  </a:moveTo>
                  <a:lnTo>
                    <a:pt x="67602" y="1861515"/>
                  </a:lnTo>
                  <a:lnTo>
                    <a:pt x="64668" y="1858835"/>
                  </a:lnTo>
                  <a:lnTo>
                    <a:pt x="62395" y="1858937"/>
                  </a:lnTo>
                  <a:lnTo>
                    <a:pt x="60947" y="1860537"/>
                  </a:lnTo>
                  <a:lnTo>
                    <a:pt x="42227" y="1882000"/>
                  </a:lnTo>
                  <a:lnTo>
                    <a:pt x="42379" y="1884273"/>
                  </a:lnTo>
                  <a:lnTo>
                    <a:pt x="44538" y="1886140"/>
                  </a:lnTo>
                  <a:lnTo>
                    <a:pt x="45377" y="1886458"/>
                  </a:lnTo>
                  <a:lnTo>
                    <a:pt x="46240" y="1886458"/>
                  </a:lnTo>
                  <a:lnTo>
                    <a:pt x="47294" y="1886458"/>
                  </a:lnTo>
                  <a:lnTo>
                    <a:pt x="48285" y="1886013"/>
                  </a:lnTo>
                  <a:lnTo>
                    <a:pt x="66370" y="1865261"/>
                  </a:lnTo>
                  <a:lnTo>
                    <a:pt x="67703" y="1863801"/>
                  </a:lnTo>
                  <a:close/>
                </a:path>
                <a:path w="380365" h="1980564">
                  <a:moveTo>
                    <a:pt x="128574" y="1874253"/>
                  </a:moveTo>
                  <a:lnTo>
                    <a:pt x="128308" y="1871980"/>
                  </a:lnTo>
                  <a:lnTo>
                    <a:pt x="126453" y="1870570"/>
                  </a:lnTo>
                  <a:lnTo>
                    <a:pt x="103212" y="1854123"/>
                  </a:lnTo>
                  <a:lnTo>
                    <a:pt x="100965" y="1854517"/>
                  </a:lnTo>
                  <a:lnTo>
                    <a:pt x="98666" y="1857756"/>
                  </a:lnTo>
                  <a:lnTo>
                    <a:pt x="99060" y="1860003"/>
                  </a:lnTo>
                  <a:lnTo>
                    <a:pt x="122301" y="1876425"/>
                  </a:lnTo>
                  <a:lnTo>
                    <a:pt x="123863" y="1877656"/>
                  </a:lnTo>
                  <a:lnTo>
                    <a:pt x="126123" y="1877377"/>
                  </a:lnTo>
                  <a:lnTo>
                    <a:pt x="128574" y="1874253"/>
                  </a:lnTo>
                  <a:close/>
                </a:path>
                <a:path w="380365" h="1980564">
                  <a:moveTo>
                    <a:pt x="132664" y="1924291"/>
                  </a:moveTo>
                  <a:lnTo>
                    <a:pt x="131470" y="1922703"/>
                  </a:lnTo>
                  <a:lnTo>
                    <a:pt x="117614" y="1910334"/>
                  </a:lnTo>
                  <a:lnTo>
                    <a:pt x="100685" y="1904441"/>
                  </a:lnTo>
                  <a:lnTo>
                    <a:pt x="82765" y="1905330"/>
                  </a:lnTo>
                  <a:lnTo>
                    <a:pt x="65989" y="1913293"/>
                  </a:lnTo>
                  <a:lnTo>
                    <a:pt x="59410" y="1918220"/>
                  </a:lnTo>
                  <a:lnTo>
                    <a:pt x="54241" y="1924799"/>
                  </a:lnTo>
                  <a:lnTo>
                    <a:pt x="51015" y="1932355"/>
                  </a:lnTo>
                  <a:lnTo>
                    <a:pt x="50203" y="1934171"/>
                  </a:lnTo>
                  <a:lnTo>
                    <a:pt x="51015" y="1936292"/>
                  </a:lnTo>
                  <a:lnTo>
                    <a:pt x="54648" y="1937905"/>
                  </a:lnTo>
                  <a:lnTo>
                    <a:pt x="56781" y="1937092"/>
                  </a:lnTo>
                  <a:lnTo>
                    <a:pt x="57619" y="1935226"/>
                  </a:lnTo>
                  <a:lnTo>
                    <a:pt x="66548" y="1922246"/>
                  </a:lnTo>
                  <a:lnTo>
                    <a:pt x="79286" y="1914004"/>
                  </a:lnTo>
                  <a:lnTo>
                    <a:pt x="94183" y="1911146"/>
                  </a:lnTo>
                  <a:lnTo>
                    <a:pt x="109575" y="1914347"/>
                  </a:lnTo>
                  <a:lnTo>
                    <a:pt x="115976" y="1917077"/>
                  </a:lnTo>
                  <a:lnTo>
                    <a:pt x="121551" y="1921446"/>
                  </a:lnTo>
                  <a:lnTo>
                    <a:pt x="126911" y="1928609"/>
                  </a:lnTo>
                  <a:lnTo>
                    <a:pt x="129171" y="1928926"/>
                  </a:lnTo>
                  <a:lnTo>
                    <a:pt x="132346" y="1926551"/>
                  </a:lnTo>
                  <a:lnTo>
                    <a:pt x="132664" y="1924291"/>
                  </a:lnTo>
                  <a:close/>
                </a:path>
                <a:path w="380365" h="1980564">
                  <a:moveTo>
                    <a:pt x="194068" y="1743329"/>
                  </a:moveTo>
                  <a:lnTo>
                    <a:pt x="192532" y="1741627"/>
                  </a:lnTo>
                  <a:lnTo>
                    <a:pt x="190550" y="1741525"/>
                  </a:lnTo>
                  <a:lnTo>
                    <a:pt x="163537" y="1738693"/>
                  </a:lnTo>
                  <a:lnTo>
                    <a:pt x="161759" y="1740128"/>
                  </a:lnTo>
                  <a:lnTo>
                    <a:pt x="161340" y="1744091"/>
                  </a:lnTo>
                  <a:lnTo>
                    <a:pt x="162775" y="1745869"/>
                  </a:lnTo>
                  <a:lnTo>
                    <a:pt x="164757" y="1746084"/>
                  </a:lnTo>
                  <a:lnTo>
                    <a:pt x="190195" y="1748726"/>
                  </a:lnTo>
                  <a:lnTo>
                    <a:pt x="192176" y="1748828"/>
                  </a:lnTo>
                  <a:lnTo>
                    <a:pt x="193865" y="1747291"/>
                  </a:lnTo>
                  <a:lnTo>
                    <a:pt x="194068" y="1743329"/>
                  </a:lnTo>
                  <a:close/>
                </a:path>
                <a:path w="380365" h="1980564">
                  <a:moveTo>
                    <a:pt x="240893" y="1803425"/>
                  </a:moveTo>
                  <a:lnTo>
                    <a:pt x="240538" y="1801177"/>
                  </a:lnTo>
                  <a:lnTo>
                    <a:pt x="237312" y="1798840"/>
                  </a:lnTo>
                  <a:lnTo>
                    <a:pt x="235064" y="1799196"/>
                  </a:lnTo>
                  <a:lnTo>
                    <a:pt x="233895" y="1800796"/>
                  </a:lnTo>
                  <a:lnTo>
                    <a:pt x="222326" y="1811439"/>
                  </a:lnTo>
                  <a:lnTo>
                    <a:pt x="208076" y="1816646"/>
                  </a:lnTo>
                  <a:lnTo>
                    <a:pt x="192913" y="1816125"/>
                  </a:lnTo>
                  <a:lnTo>
                    <a:pt x="178612" y="1809584"/>
                  </a:lnTo>
                  <a:lnTo>
                    <a:pt x="172974" y="1805508"/>
                  </a:lnTo>
                  <a:lnTo>
                    <a:pt x="168516" y="1800009"/>
                  </a:lnTo>
                  <a:lnTo>
                    <a:pt x="164884" y="1791830"/>
                  </a:lnTo>
                  <a:lnTo>
                    <a:pt x="162750" y="1791017"/>
                  </a:lnTo>
                  <a:lnTo>
                    <a:pt x="159118" y="1792630"/>
                  </a:lnTo>
                  <a:lnTo>
                    <a:pt x="158305" y="1794764"/>
                  </a:lnTo>
                  <a:lnTo>
                    <a:pt x="159118" y="1796580"/>
                  </a:lnTo>
                  <a:lnTo>
                    <a:pt x="165582" y="1807057"/>
                  </a:lnTo>
                  <a:lnTo>
                    <a:pt x="174383" y="1815376"/>
                  </a:lnTo>
                  <a:lnTo>
                    <a:pt x="185013" y="1821167"/>
                  </a:lnTo>
                  <a:lnTo>
                    <a:pt x="196977" y="1824062"/>
                  </a:lnTo>
                  <a:lnTo>
                    <a:pt x="209296" y="1823720"/>
                  </a:lnTo>
                  <a:lnTo>
                    <a:pt x="220903" y="1820265"/>
                  </a:lnTo>
                  <a:lnTo>
                    <a:pt x="231241" y="1813953"/>
                  </a:lnTo>
                  <a:lnTo>
                    <a:pt x="239725" y="1805038"/>
                  </a:lnTo>
                  <a:lnTo>
                    <a:pt x="240893" y="1803425"/>
                  </a:lnTo>
                  <a:close/>
                </a:path>
                <a:path w="380365" h="1980564">
                  <a:moveTo>
                    <a:pt x="247726" y="1748942"/>
                  </a:moveTo>
                  <a:lnTo>
                    <a:pt x="246202" y="1747253"/>
                  </a:lnTo>
                  <a:lnTo>
                    <a:pt x="244208" y="1747151"/>
                  </a:lnTo>
                  <a:lnTo>
                    <a:pt x="217182" y="1744306"/>
                  </a:lnTo>
                  <a:lnTo>
                    <a:pt x="215404" y="1745742"/>
                  </a:lnTo>
                  <a:lnTo>
                    <a:pt x="214998" y="1749704"/>
                  </a:lnTo>
                  <a:lnTo>
                    <a:pt x="216433" y="1751469"/>
                  </a:lnTo>
                  <a:lnTo>
                    <a:pt x="218414" y="1751672"/>
                  </a:lnTo>
                  <a:lnTo>
                    <a:pt x="243852" y="1754339"/>
                  </a:lnTo>
                  <a:lnTo>
                    <a:pt x="245833" y="1754441"/>
                  </a:lnTo>
                  <a:lnTo>
                    <a:pt x="247535" y="1752904"/>
                  </a:lnTo>
                  <a:lnTo>
                    <a:pt x="247726" y="1748942"/>
                  </a:lnTo>
                  <a:close/>
                </a:path>
                <a:path w="380365" h="1980564">
                  <a:moveTo>
                    <a:pt x="288493" y="1710664"/>
                  </a:moveTo>
                  <a:lnTo>
                    <a:pt x="280581" y="1709839"/>
                  </a:lnTo>
                  <a:lnTo>
                    <a:pt x="280581" y="1717078"/>
                  </a:lnTo>
                  <a:lnTo>
                    <a:pt x="273024" y="1788998"/>
                  </a:lnTo>
                  <a:lnTo>
                    <a:pt x="265493" y="1814398"/>
                  </a:lnTo>
                  <a:lnTo>
                    <a:pt x="249821" y="1834743"/>
                  </a:lnTo>
                  <a:lnTo>
                    <a:pt x="227965" y="1848243"/>
                  </a:lnTo>
                  <a:lnTo>
                    <a:pt x="201904" y="1853120"/>
                  </a:lnTo>
                  <a:lnTo>
                    <a:pt x="199390" y="1853120"/>
                  </a:lnTo>
                  <a:lnTo>
                    <a:pt x="196862" y="1852993"/>
                  </a:lnTo>
                  <a:lnTo>
                    <a:pt x="193636" y="1852650"/>
                  </a:lnTo>
                  <a:lnTo>
                    <a:pt x="184023" y="1849640"/>
                  </a:lnTo>
                  <a:lnTo>
                    <a:pt x="166497" y="1844154"/>
                  </a:lnTo>
                  <a:lnTo>
                    <a:pt x="159512" y="1838299"/>
                  </a:lnTo>
                  <a:lnTo>
                    <a:pt x="159512" y="1892515"/>
                  </a:lnTo>
                  <a:lnTo>
                    <a:pt x="157226" y="1920849"/>
                  </a:lnTo>
                  <a:lnTo>
                    <a:pt x="123952" y="1963204"/>
                  </a:lnTo>
                  <a:lnTo>
                    <a:pt x="90500" y="1972741"/>
                  </a:lnTo>
                  <a:lnTo>
                    <a:pt x="87604" y="1972741"/>
                  </a:lnTo>
                  <a:lnTo>
                    <a:pt x="40144" y="1954669"/>
                  </a:lnTo>
                  <a:lnTo>
                    <a:pt x="16611" y="1909673"/>
                  </a:lnTo>
                  <a:lnTo>
                    <a:pt x="8001" y="1837867"/>
                  </a:lnTo>
                  <a:lnTo>
                    <a:pt x="134010" y="1822754"/>
                  </a:lnTo>
                  <a:lnTo>
                    <a:pt x="138163" y="1828850"/>
                  </a:lnTo>
                  <a:lnTo>
                    <a:pt x="142862" y="1834515"/>
                  </a:lnTo>
                  <a:lnTo>
                    <a:pt x="148082" y="1839722"/>
                  </a:lnTo>
                  <a:lnTo>
                    <a:pt x="153758" y="1844446"/>
                  </a:lnTo>
                  <a:lnTo>
                    <a:pt x="159512" y="1892515"/>
                  </a:lnTo>
                  <a:lnTo>
                    <a:pt x="159512" y="1838299"/>
                  </a:lnTo>
                  <a:lnTo>
                    <a:pt x="145453" y="1826514"/>
                  </a:lnTo>
                  <a:lnTo>
                    <a:pt x="143459" y="1822754"/>
                  </a:lnTo>
                  <a:lnTo>
                    <a:pt x="132562" y="1802282"/>
                  </a:lnTo>
                  <a:lnTo>
                    <a:pt x="129882" y="1773974"/>
                  </a:lnTo>
                  <a:lnTo>
                    <a:pt x="137439" y="1702054"/>
                  </a:lnTo>
                  <a:lnTo>
                    <a:pt x="280581" y="1717078"/>
                  </a:lnTo>
                  <a:lnTo>
                    <a:pt x="280581" y="1709839"/>
                  </a:lnTo>
                  <a:lnTo>
                    <a:pt x="206375" y="1702054"/>
                  </a:lnTo>
                  <a:lnTo>
                    <a:pt x="131025" y="1694141"/>
                  </a:lnTo>
                  <a:lnTo>
                    <a:pt x="122720" y="1773212"/>
                  </a:lnTo>
                  <a:lnTo>
                    <a:pt x="122339" y="1784223"/>
                  </a:lnTo>
                  <a:lnTo>
                    <a:pt x="123482" y="1795119"/>
                  </a:lnTo>
                  <a:lnTo>
                    <a:pt x="126136" y="1805749"/>
                  </a:lnTo>
                  <a:lnTo>
                    <a:pt x="130276" y="1815947"/>
                  </a:lnTo>
                  <a:lnTo>
                    <a:pt x="0" y="1831581"/>
                  </a:lnTo>
                  <a:lnTo>
                    <a:pt x="9474" y="1910524"/>
                  </a:lnTo>
                  <a:lnTo>
                    <a:pt x="35382" y="1960054"/>
                  </a:lnTo>
                  <a:lnTo>
                    <a:pt x="87617" y="1979942"/>
                  </a:lnTo>
                  <a:lnTo>
                    <a:pt x="90792" y="1979942"/>
                  </a:lnTo>
                  <a:lnTo>
                    <a:pt x="93954" y="1979752"/>
                  </a:lnTo>
                  <a:lnTo>
                    <a:pt x="97828" y="1979282"/>
                  </a:lnTo>
                  <a:lnTo>
                    <a:pt x="117652" y="1972741"/>
                  </a:lnTo>
                  <a:lnTo>
                    <a:pt x="127546" y="1969477"/>
                  </a:lnTo>
                  <a:lnTo>
                    <a:pt x="150393" y="1949729"/>
                  </a:lnTo>
                  <a:lnTo>
                    <a:pt x="164185" y="1922856"/>
                  </a:lnTo>
                  <a:lnTo>
                    <a:pt x="166674" y="1891665"/>
                  </a:lnTo>
                  <a:lnTo>
                    <a:pt x="161632" y="1849640"/>
                  </a:lnTo>
                  <a:lnTo>
                    <a:pt x="169011" y="1853412"/>
                  </a:lnTo>
                  <a:lnTo>
                    <a:pt x="199136" y="1860321"/>
                  </a:lnTo>
                  <a:lnTo>
                    <a:pt x="201917" y="1860321"/>
                  </a:lnTo>
                  <a:lnTo>
                    <a:pt x="254596" y="1840039"/>
                  </a:lnTo>
                  <a:lnTo>
                    <a:pt x="280187" y="1789747"/>
                  </a:lnTo>
                  <a:lnTo>
                    <a:pt x="288493" y="1710664"/>
                  </a:lnTo>
                  <a:close/>
                </a:path>
                <a:path w="380365" h="1980564">
                  <a:moveTo>
                    <a:pt x="380238" y="47104"/>
                  </a:moveTo>
                  <a:lnTo>
                    <a:pt x="376542" y="28765"/>
                  </a:lnTo>
                  <a:lnTo>
                    <a:pt x="366445" y="13792"/>
                  </a:lnTo>
                  <a:lnTo>
                    <a:pt x="351472" y="3695"/>
                  </a:lnTo>
                  <a:lnTo>
                    <a:pt x="333133" y="0"/>
                  </a:lnTo>
                  <a:lnTo>
                    <a:pt x="314794" y="3695"/>
                  </a:lnTo>
                  <a:lnTo>
                    <a:pt x="299821" y="13792"/>
                  </a:lnTo>
                  <a:lnTo>
                    <a:pt x="289725" y="28765"/>
                  </a:lnTo>
                  <a:lnTo>
                    <a:pt x="286016" y="47104"/>
                  </a:lnTo>
                  <a:lnTo>
                    <a:pt x="289725" y="65443"/>
                  </a:lnTo>
                  <a:lnTo>
                    <a:pt x="299821" y="80416"/>
                  </a:lnTo>
                  <a:lnTo>
                    <a:pt x="314794" y="90500"/>
                  </a:lnTo>
                  <a:lnTo>
                    <a:pt x="333133" y="94208"/>
                  </a:lnTo>
                  <a:lnTo>
                    <a:pt x="351472" y="90500"/>
                  </a:lnTo>
                  <a:lnTo>
                    <a:pt x="366445" y="80416"/>
                  </a:lnTo>
                  <a:lnTo>
                    <a:pt x="376542" y="65443"/>
                  </a:lnTo>
                  <a:lnTo>
                    <a:pt x="380238" y="47104"/>
                  </a:lnTo>
                  <a:close/>
                </a:path>
              </a:pathLst>
            </a:custGeom>
            <a:solidFill>
              <a:srgbClr val="CC3399"/>
            </a:solidFill>
          </p:spPr>
          <p:txBody>
            <a:bodyPr wrap="square" lIns="0" tIns="0" rIns="0" bIns="0" rtlCol="0"/>
            <a:lstStyle/>
            <a:p>
              <a:endParaRPr/>
            </a:p>
          </p:txBody>
        </p:sp>
        <p:pic>
          <p:nvPicPr>
            <p:cNvPr id="105" name="object 105"/>
            <p:cNvPicPr/>
            <p:nvPr/>
          </p:nvPicPr>
          <p:blipFill>
            <a:blip r:embed="rId23" cstate="print"/>
            <a:stretch>
              <a:fillRect/>
            </a:stretch>
          </p:blipFill>
          <p:spPr>
            <a:xfrm>
              <a:off x="733738" y="3639822"/>
              <a:ext cx="93010" cy="92993"/>
            </a:xfrm>
            <a:prstGeom prst="rect">
              <a:avLst/>
            </a:prstGeom>
          </p:spPr>
        </p:pic>
        <p:sp>
          <p:nvSpPr>
            <p:cNvPr id="106" name="object 106"/>
            <p:cNvSpPr/>
            <p:nvPr/>
          </p:nvSpPr>
          <p:spPr>
            <a:xfrm>
              <a:off x="403212" y="3639223"/>
              <a:ext cx="688340" cy="235585"/>
            </a:xfrm>
            <a:custGeom>
              <a:avLst/>
              <a:gdLst/>
              <a:ahLst/>
              <a:cxnLst/>
              <a:rect l="l" t="t" r="r" b="b"/>
              <a:pathLst>
                <a:path w="688340" h="235585">
                  <a:moveTo>
                    <a:pt x="226275" y="179031"/>
                  </a:moveTo>
                  <a:lnTo>
                    <a:pt x="223278" y="164363"/>
                  </a:lnTo>
                  <a:lnTo>
                    <a:pt x="215201" y="152400"/>
                  </a:lnTo>
                  <a:lnTo>
                    <a:pt x="203225" y="144310"/>
                  </a:lnTo>
                  <a:lnTo>
                    <a:pt x="188569" y="141325"/>
                  </a:lnTo>
                  <a:lnTo>
                    <a:pt x="187629" y="141325"/>
                  </a:lnTo>
                  <a:lnTo>
                    <a:pt x="182499" y="129806"/>
                  </a:lnTo>
                  <a:lnTo>
                    <a:pt x="174117" y="120840"/>
                  </a:lnTo>
                  <a:lnTo>
                    <a:pt x="163296" y="115036"/>
                  </a:lnTo>
                  <a:lnTo>
                    <a:pt x="150850" y="113042"/>
                  </a:lnTo>
                  <a:lnTo>
                    <a:pt x="75425" y="113042"/>
                  </a:lnTo>
                  <a:lnTo>
                    <a:pt x="63068" y="115176"/>
                  </a:lnTo>
                  <a:lnTo>
                    <a:pt x="52298" y="121005"/>
                  </a:lnTo>
                  <a:lnTo>
                    <a:pt x="43903" y="129921"/>
                  </a:lnTo>
                  <a:lnTo>
                    <a:pt x="38658" y="141325"/>
                  </a:lnTo>
                  <a:lnTo>
                    <a:pt x="37719" y="141325"/>
                  </a:lnTo>
                  <a:lnTo>
                    <a:pt x="23050" y="144310"/>
                  </a:lnTo>
                  <a:lnTo>
                    <a:pt x="11074" y="152387"/>
                  </a:lnTo>
                  <a:lnTo>
                    <a:pt x="2984" y="164363"/>
                  </a:lnTo>
                  <a:lnTo>
                    <a:pt x="0" y="179031"/>
                  </a:lnTo>
                  <a:lnTo>
                    <a:pt x="18859" y="235585"/>
                  </a:lnTo>
                  <a:lnTo>
                    <a:pt x="207416" y="235585"/>
                  </a:lnTo>
                  <a:lnTo>
                    <a:pt x="226275" y="179031"/>
                  </a:lnTo>
                  <a:close/>
                </a:path>
                <a:path w="688340" h="235585">
                  <a:moveTo>
                    <a:pt x="687984" y="47104"/>
                  </a:moveTo>
                  <a:lnTo>
                    <a:pt x="684288" y="28765"/>
                  </a:lnTo>
                  <a:lnTo>
                    <a:pt x="674192" y="13792"/>
                  </a:lnTo>
                  <a:lnTo>
                    <a:pt x="659218" y="3695"/>
                  </a:lnTo>
                  <a:lnTo>
                    <a:pt x="640880" y="0"/>
                  </a:lnTo>
                  <a:lnTo>
                    <a:pt x="622528" y="3695"/>
                  </a:lnTo>
                  <a:lnTo>
                    <a:pt x="607555" y="13792"/>
                  </a:lnTo>
                  <a:lnTo>
                    <a:pt x="597458" y="28765"/>
                  </a:lnTo>
                  <a:lnTo>
                    <a:pt x="593763" y="47104"/>
                  </a:lnTo>
                  <a:lnTo>
                    <a:pt x="597458" y="65443"/>
                  </a:lnTo>
                  <a:lnTo>
                    <a:pt x="607555" y="80416"/>
                  </a:lnTo>
                  <a:lnTo>
                    <a:pt x="622528" y="90500"/>
                  </a:lnTo>
                  <a:lnTo>
                    <a:pt x="640880" y="94208"/>
                  </a:lnTo>
                  <a:lnTo>
                    <a:pt x="659218" y="90500"/>
                  </a:lnTo>
                  <a:lnTo>
                    <a:pt x="674192" y="80416"/>
                  </a:lnTo>
                  <a:lnTo>
                    <a:pt x="684288" y="65443"/>
                  </a:lnTo>
                  <a:lnTo>
                    <a:pt x="687984" y="47104"/>
                  </a:lnTo>
                  <a:close/>
                </a:path>
              </a:pathLst>
            </a:custGeom>
            <a:solidFill>
              <a:srgbClr val="CC3399"/>
            </a:solidFill>
          </p:spPr>
          <p:txBody>
            <a:bodyPr wrap="square" lIns="0" tIns="0" rIns="0" bIns="0" rtlCol="0"/>
            <a:lstStyle/>
            <a:p>
              <a:endParaRPr/>
            </a:p>
          </p:txBody>
        </p:sp>
        <p:pic>
          <p:nvPicPr>
            <p:cNvPr id="107" name="object 107"/>
            <p:cNvPicPr/>
            <p:nvPr/>
          </p:nvPicPr>
          <p:blipFill>
            <a:blip r:embed="rId24" cstate="print"/>
            <a:stretch>
              <a:fillRect/>
            </a:stretch>
          </p:blipFill>
          <p:spPr>
            <a:xfrm>
              <a:off x="667062" y="3752257"/>
              <a:ext cx="226270" cy="122546"/>
            </a:xfrm>
            <a:prstGeom prst="rect">
              <a:avLst/>
            </a:prstGeom>
          </p:spPr>
        </p:pic>
        <p:sp>
          <p:nvSpPr>
            <p:cNvPr id="108" name="object 108"/>
            <p:cNvSpPr/>
            <p:nvPr/>
          </p:nvSpPr>
          <p:spPr>
            <a:xfrm>
              <a:off x="346798" y="3205886"/>
              <a:ext cx="867410" cy="669290"/>
            </a:xfrm>
            <a:custGeom>
              <a:avLst/>
              <a:gdLst/>
              <a:ahLst/>
              <a:cxnLst/>
              <a:rect l="l" t="t" r="r" b="b"/>
              <a:pathLst>
                <a:path w="867410" h="669289">
                  <a:moveTo>
                    <a:pt x="810374" y="612368"/>
                  </a:moveTo>
                  <a:lnTo>
                    <a:pt x="807389" y="597700"/>
                  </a:lnTo>
                  <a:lnTo>
                    <a:pt x="799312" y="585724"/>
                  </a:lnTo>
                  <a:lnTo>
                    <a:pt x="787336" y="577646"/>
                  </a:lnTo>
                  <a:lnTo>
                    <a:pt x="772680" y="574662"/>
                  </a:lnTo>
                  <a:lnTo>
                    <a:pt x="767130" y="563206"/>
                  </a:lnTo>
                  <a:lnTo>
                    <a:pt x="758482" y="554291"/>
                  </a:lnTo>
                  <a:lnTo>
                    <a:pt x="747509" y="548487"/>
                  </a:lnTo>
                  <a:lnTo>
                    <a:pt x="734961" y="546379"/>
                  </a:lnTo>
                  <a:lnTo>
                    <a:pt x="659536" y="546379"/>
                  </a:lnTo>
                  <a:lnTo>
                    <a:pt x="647166" y="548513"/>
                  </a:lnTo>
                  <a:lnTo>
                    <a:pt x="636397" y="554342"/>
                  </a:lnTo>
                  <a:lnTo>
                    <a:pt x="628002" y="563257"/>
                  </a:lnTo>
                  <a:lnTo>
                    <a:pt x="622769" y="574662"/>
                  </a:lnTo>
                  <a:lnTo>
                    <a:pt x="621817" y="574662"/>
                  </a:lnTo>
                  <a:lnTo>
                    <a:pt x="607161" y="577646"/>
                  </a:lnTo>
                  <a:lnTo>
                    <a:pt x="595185" y="585724"/>
                  </a:lnTo>
                  <a:lnTo>
                    <a:pt x="587095" y="597700"/>
                  </a:lnTo>
                  <a:lnTo>
                    <a:pt x="584111" y="612368"/>
                  </a:lnTo>
                  <a:lnTo>
                    <a:pt x="602970" y="668921"/>
                  </a:lnTo>
                  <a:lnTo>
                    <a:pt x="791527" y="668921"/>
                  </a:lnTo>
                  <a:lnTo>
                    <a:pt x="810374" y="612368"/>
                  </a:lnTo>
                  <a:close/>
                </a:path>
                <a:path w="867410" h="669289">
                  <a:moveTo>
                    <a:pt x="867397" y="0"/>
                  </a:moveTo>
                  <a:lnTo>
                    <a:pt x="0" y="0"/>
                  </a:lnTo>
                  <a:lnTo>
                    <a:pt x="0" y="518464"/>
                  </a:lnTo>
                  <a:lnTo>
                    <a:pt x="104597" y="518464"/>
                  </a:lnTo>
                  <a:lnTo>
                    <a:pt x="94843" y="490258"/>
                  </a:lnTo>
                  <a:lnTo>
                    <a:pt x="96596" y="461505"/>
                  </a:lnTo>
                  <a:lnTo>
                    <a:pt x="109004" y="435508"/>
                  </a:lnTo>
                  <a:lnTo>
                    <a:pt x="131216" y="415569"/>
                  </a:lnTo>
                  <a:lnTo>
                    <a:pt x="133858" y="414020"/>
                  </a:lnTo>
                  <a:lnTo>
                    <a:pt x="139420" y="411391"/>
                  </a:lnTo>
                  <a:lnTo>
                    <a:pt x="131610" y="395249"/>
                  </a:lnTo>
                  <a:lnTo>
                    <a:pt x="122974" y="379526"/>
                  </a:lnTo>
                  <a:lnTo>
                    <a:pt x="113550" y="364274"/>
                  </a:lnTo>
                  <a:lnTo>
                    <a:pt x="103352" y="349516"/>
                  </a:lnTo>
                  <a:lnTo>
                    <a:pt x="143065" y="319074"/>
                  </a:lnTo>
                  <a:lnTo>
                    <a:pt x="178816" y="284518"/>
                  </a:lnTo>
                  <a:lnTo>
                    <a:pt x="210324" y="246253"/>
                  </a:lnTo>
                  <a:lnTo>
                    <a:pt x="237286" y="204673"/>
                  </a:lnTo>
                  <a:lnTo>
                    <a:pt x="259435" y="160159"/>
                  </a:lnTo>
                  <a:lnTo>
                    <a:pt x="276479" y="113118"/>
                  </a:lnTo>
                  <a:lnTo>
                    <a:pt x="590918" y="113118"/>
                  </a:lnTo>
                  <a:lnTo>
                    <a:pt x="607961" y="160159"/>
                  </a:lnTo>
                  <a:lnTo>
                    <a:pt x="630110" y="204673"/>
                  </a:lnTo>
                  <a:lnTo>
                    <a:pt x="657072" y="246253"/>
                  </a:lnTo>
                  <a:lnTo>
                    <a:pt x="688581" y="284518"/>
                  </a:lnTo>
                  <a:lnTo>
                    <a:pt x="724331" y="319074"/>
                  </a:lnTo>
                  <a:lnTo>
                    <a:pt x="764044" y="349516"/>
                  </a:lnTo>
                  <a:lnTo>
                    <a:pt x="753808" y="364324"/>
                  </a:lnTo>
                  <a:lnTo>
                    <a:pt x="744359" y="379628"/>
                  </a:lnTo>
                  <a:lnTo>
                    <a:pt x="735698" y="395389"/>
                  </a:lnTo>
                  <a:lnTo>
                    <a:pt x="727862" y="411594"/>
                  </a:lnTo>
                  <a:lnTo>
                    <a:pt x="752246" y="428790"/>
                  </a:lnTo>
                  <a:lnTo>
                    <a:pt x="767600" y="453148"/>
                  </a:lnTo>
                  <a:lnTo>
                    <a:pt x="772706" y="481482"/>
                  </a:lnTo>
                  <a:lnTo>
                    <a:pt x="766318" y="510616"/>
                  </a:lnTo>
                  <a:lnTo>
                    <a:pt x="763778" y="515924"/>
                  </a:lnTo>
                  <a:lnTo>
                    <a:pt x="762292" y="518464"/>
                  </a:lnTo>
                  <a:lnTo>
                    <a:pt x="867397" y="518464"/>
                  </a:lnTo>
                  <a:lnTo>
                    <a:pt x="867397" y="0"/>
                  </a:lnTo>
                  <a:close/>
                </a:path>
              </a:pathLst>
            </a:custGeom>
            <a:solidFill>
              <a:srgbClr val="CC3399"/>
            </a:solidFill>
          </p:spPr>
          <p:txBody>
            <a:bodyPr wrap="square" lIns="0" tIns="0" rIns="0" bIns="0" rtlCol="0"/>
            <a:lstStyle/>
            <a:p>
              <a:endParaRPr/>
            </a:p>
          </p:txBody>
        </p:sp>
        <p:pic>
          <p:nvPicPr>
            <p:cNvPr id="109" name="object 109"/>
            <p:cNvPicPr/>
            <p:nvPr/>
          </p:nvPicPr>
          <p:blipFill>
            <a:blip r:embed="rId25" cstate="print"/>
            <a:stretch>
              <a:fillRect/>
            </a:stretch>
          </p:blipFill>
          <p:spPr>
            <a:xfrm>
              <a:off x="6552931" y="3691975"/>
              <a:ext cx="96169" cy="113119"/>
            </a:xfrm>
            <a:prstGeom prst="rect">
              <a:avLst/>
            </a:prstGeom>
          </p:spPr>
        </p:pic>
        <p:pic>
          <p:nvPicPr>
            <p:cNvPr id="110" name="object 110"/>
            <p:cNvPicPr/>
            <p:nvPr/>
          </p:nvPicPr>
          <p:blipFill>
            <a:blip r:embed="rId25" cstate="print"/>
            <a:stretch>
              <a:fillRect/>
            </a:stretch>
          </p:blipFill>
          <p:spPr>
            <a:xfrm>
              <a:off x="5949517" y="3899361"/>
              <a:ext cx="96169" cy="113119"/>
            </a:xfrm>
            <a:prstGeom prst="rect">
              <a:avLst/>
            </a:prstGeom>
          </p:spPr>
        </p:pic>
        <p:pic>
          <p:nvPicPr>
            <p:cNvPr id="111" name="object 111"/>
            <p:cNvPicPr/>
            <p:nvPr/>
          </p:nvPicPr>
          <p:blipFill>
            <a:blip r:embed="rId26" cstate="print"/>
            <a:stretch>
              <a:fillRect/>
            </a:stretch>
          </p:blipFill>
          <p:spPr>
            <a:xfrm>
              <a:off x="6051342" y="3710827"/>
              <a:ext cx="79198" cy="94266"/>
            </a:xfrm>
            <a:prstGeom prst="rect">
              <a:avLst/>
            </a:prstGeom>
          </p:spPr>
        </p:pic>
        <p:pic>
          <p:nvPicPr>
            <p:cNvPr id="112" name="object 112"/>
            <p:cNvPicPr/>
            <p:nvPr/>
          </p:nvPicPr>
          <p:blipFill>
            <a:blip r:embed="rId27" cstate="print"/>
            <a:stretch>
              <a:fillRect/>
            </a:stretch>
          </p:blipFill>
          <p:spPr>
            <a:xfrm>
              <a:off x="6673612" y="3861653"/>
              <a:ext cx="79198" cy="94266"/>
            </a:xfrm>
            <a:prstGeom prst="rect">
              <a:avLst/>
            </a:prstGeom>
          </p:spPr>
        </p:pic>
        <p:sp>
          <p:nvSpPr>
            <p:cNvPr id="113" name="object 113"/>
            <p:cNvSpPr/>
            <p:nvPr/>
          </p:nvSpPr>
          <p:spPr>
            <a:xfrm>
              <a:off x="6342672" y="3696690"/>
              <a:ext cx="174625" cy="349250"/>
            </a:xfrm>
            <a:custGeom>
              <a:avLst/>
              <a:gdLst/>
              <a:ahLst/>
              <a:cxnLst/>
              <a:rect l="l" t="t" r="r" b="b"/>
              <a:pathLst>
                <a:path w="174625" h="349250">
                  <a:moveTo>
                    <a:pt x="28282" y="232841"/>
                  </a:moveTo>
                  <a:lnTo>
                    <a:pt x="21678" y="226237"/>
                  </a:lnTo>
                  <a:lnTo>
                    <a:pt x="6604" y="226237"/>
                  </a:lnTo>
                  <a:lnTo>
                    <a:pt x="0" y="232841"/>
                  </a:lnTo>
                  <a:lnTo>
                    <a:pt x="0" y="342188"/>
                  </a:lnTo>
                  <a:lnTo>
                    <a:pt x="6604" y="348792"/>
                  </a:lnTo>
                  <a:lnTo>
                    <a:pt x="14147" y="348792"/>
                  </a:lnTo>
                  <a:lnTo>
                    <a:pt x="21678" y="348792"/>
                  </a:lnTo>
                  <a:lnTo>
                    <a:pt x="28282" y="342188"/>
                  </a:lnTo>
                  <a:lnTo>
                    <a:pt x="28282" y="232841"/>
                  </a:lnTo>
                  <a:close/>
                </a:path>
                <a:path w="174625" h="349250">
                  <a:moveTo>
                    <a:pt x="28282" y="100863"/>
                  </a:moveTo>
                  <a:lnTo>
                    <a:pt x="21678" y="94272"/>
                  </a:lnTo>
                  <a:lnTo>
                    <a:pt x="6604" y="94272"/>
                  </a:lnTo>
                  <a:lnTo>
                    <a:pt x="0" y="100863"/>
                  </a:lnTo>
                  <a:lnTo>
                    <a:pt x="0" y="191363"/>
                  </a:lnTo>
                  <a:lnTo>
                    <a:pt x="6604" y="197967"/>
                  </a:lnTo>
                  <a:lnTo>
                    <a:pt x="14147" y="197967"/>
                  </a:lnTo>
                  <a:lnTo>
                    <a:pt x="21678" y="197967"/>
                  </a:lnTo>
                  <a:lnTo>
                    <a:pt x="28282" y="191363"/>
                  </a:lnTo>
                  <a:lnTo>
                    <a:pt x="28282" y="100863"/>
                  </a:lnTo>
                  <a:close/>
                </a:path>
                <a:path w="174625" h="349250">
                  <a:moveTo>
                    <a:pt x="28282" y="6604"/>
                  </a:moveTo>
                  <a:lnTo>
                    <a:pt x="21678" y="0"/>
                  </a:lnTo>
                  <a:lnTo>
                    <a:pt x="6604" y="0"/>
                  </a:lnTo>
                  <a:lnTo>
                    <a:pt x="0" y="6604"/>
                  </a:lnTo>
                  <a:lnTo>
                    <a:pt x="0" y="59385"/>
                  </a:lnTo>
                  <a:lnTo>
                    <a:pt x="6604" y="65989"/>
                  </a:lnTo>
                  <a:lnTo>
                    <a:pt x="14147" y="65989"/>
                  </a:lnTo>
                  <a:lnTo>
                    <a:pt x="21678" y="65989"/>
                  </a:lnTo>
                  <a:lnTo>
                    <a:pt x="28282" y="59385"/>
                  </a:lnTo>
                  <a:lnTo>
                    <a:pt x="28282" y="6604"/>
                  </a:lnTo>
                  <a:close/>
                </a:path>
                <a:path w="174625" h="349250">
                  <a:moveTo>
                    <a:pt x="149910" y="191363"/>
                  </a:moveTo>
                  <a:lnTo>
                    <a:pt x="145199" y="183819"/>
                  </a:lnTo>
                  <a:lnTo>
                    <a:pt x="130111" y="180047"/>
                  </a:lnTo>
                  <a:lnTo>
                    <a:pt x="122567" y="184759"/>
                  </a:lnTo>
                  <a:lnTo>
                    <a:pt x="120688" y="192303"/>
                  </a:lnTo>
                  <a:lnTo>
                    <a:pt x="104648" y="265836"/>
                  </a:lnTo>
                  <a:lnTo>
                    <a:pt x="102768" y="273380"/>
                  </a:lnTo>
                  <a:lnTo>
                    <a:pt x="107480" y="280911"/>
                  </a:lnTo>
                  <a:lnTo>
                    <a:pt x="115023" y="282803"/>
                  </a:lnTo>
                  <a:lnTo>
                    <a:pt x="117856" y="282803"/>
                  </a:lnTo>
                  <a:lnTo>
                    <a:pt x="124460" y="282803"/>
                  </a:lnTo>
                  <a:lnTo>
                    <a:pt x="130111" y="278091"/>
                  </a:lnTo>
                  <a:lnTo>
                    <a:pt x="131991" y="272427"/>
                  </a:lnTo>
                  <a:lnTo>
                    <a:pt x="148018" y="198907"/>
                  </a:lnTo>
                  <a:lnTo>
                    <a:pt x="149910" y="191363"/>
                  </a:lnTo>
                  <a:close/>
                </a:path>
                <a:path w="174625" h="349250">
                  <a:moveTo>
                    <a:pt x="174421" y="78244"/>
                  </a:moveTo>
                  <a:lnTo>
                    <a:pt x="169710" y="71640"/>
                  </a:lnTo>
                  <a:lnTo>
                    <a:pt x="162166" y="69761"/>
                  </a:lnTo>
                  <a:lnTo>
                    <a:pt x="153682" y="68821"/>
                  </a:lnTo>
                  <a:lnTo>
                    <a:pt x="147078" y="73533"/>
                  </a:lnTo>
                  <a:lnTo>
                    <a:pt x="145199" y="81064"/>
                  </a:lnTo>
                  <a:lnTo>
                    <a:pt x="132943" y="136690"/>
                  </a:lnTo>
                  <a:lnTo>
                    <a:pt x="131051" y="144233"/>
                  </a:lnTo>
                  <a:lnTo>
                    <a:pt x="135763" y="151765"/>
                  </a:lnTo>
                  <a:lnTo>
                    <a:pt x="143306" y="153657"/>
                  </a:lnTo>
                  <a:lnTo>
                    <a:pt x="146138" y="153657"/>
                  </a:lnTo>
                  <a:lnTo>
                    <a:pt x="152742" y="153657"/>
                  </a:lnTo>
                  <a:lnTo>
                    <a:pt x="158394" y="148945"/>
                  </a:lnTo>
                  <a:lnTo>
                    <a:pt x="161226" y="143281"/>
                  </a:lnTo>
                  <a:lnTo>
                    <a:pt x="173482" y="87668"/>
                  </a:lnTo>
                  <a:lnTo>
                    <a:pt x="173482" y="86728"/>
                  </a:lnTo>
                  <a:lnTo>
                    <a:pt x="174421" y="78244"/>
                  </a:lnTo>
                  <a:close/>
                </a:path>
              </a:pathLst>
            </a:custGeom>
            <a:solidFill>
              <a:srgbClr val="CC3399"/>
            </a:solidFill>
          </p:spPr>
          <p:txBody>
            <a:bodyPr wrap="square" lIns="0" tIns="0" rIns="0" bIns="0" rtlCol="0"/>
            <a:lstStyle/>
            <a:p>
              <a:endParaRPr/>
            </a:p>
          </p:txBody>
        </p:sp>
        <p:pic>
          <p:nvPicPr>
            <p:cNvPr id="114" name="object 114"/>
            <p:cNvPicPr/>
            <p:nvPr/>
          </p:nvPicPr>
          <p:blipFill>
            <a:blip r:embed="rId28" cstate="print"/>
            <a:stretch>
              <a:fillRect/>
            </a:stretch>
          </p:blipFill>
          <p:spPr>
            <a:xfrm>
              <a:off x="6540673" y="3837142"/>
              <a:ext cx="94283" cy="123489"/>
            </a:xfrm>
            <a:prstGeom prst="rect">
              <a:avLst/>
            </a:prstGeom>
          </p:spPr>
        </p:pic>
        <p:sp>
          <p:nvSpPr>
            <p:cNvPr id="115" name="object 115"/>
            <p:cNvSpPr/>
            <p:nvPr/>
          </p:nvSpPr>
          <p:spPr>
            <a:xfrm>
              <a:off x="6197473" y="3765499"/>
              <a:ext cx="71120" cy="213995"/>
            </a:xfrm>
            <a:custGeom>
              <a:avLst/>
              <a:gdLst/>
              <a:ahLst/>
              <a:cxnLst/>
              <a:rect l="l" t="t" r="r" b="b"/>
              <a:pathLst>
                <a:path w="71120" h="213995">
                  <a:moveTo>
                    <a:pt x="38658" y="57505"/>
                  </a:moveTo>
                  <a:lnTo>
                    <a:pt x="36766" y="49961"/>
                  </a:lnTo>
                  <a:lnTo>
                    <a:pt x="29235" y="13208"/>
                  </a:lnTo>
                  <a:lnTo>
                    <a:pt x="29235" y="12255"/>
                  </a:lnTo>
                  <a:lnTo>
                    <a:pt x="27343" y="4724"/>
                  </a:lnTo>
                  <a:lnTo>
                    <a:pt x="19799" y="0"/>
                  </a:lnTo>
                  <a:lnTo>
                    <a:pt x="4711" y="3771"/>
                  </a:lnTo>
                  <a:lnTo>
                    <a:pt x="0" y="11315"/>
                  </a:lnTo>
                  <a:lnTo>
                    <a:pt x="1892" y="18859"/>
                  </a:lnTo>
                  <a:lnTo>
                    <a:pt x="9436" y="55626"/>
                  </a:lnTo>
                  <a:lnTo>
                    <a:pt x="11315" y="62217"/>
                  </a:lnTo>
                  <a:lnTo>
                    <a:pt x="16967" y="66929"/>
                  </a:lnTo>
                  <a:lnTo>
                    <a:pt x="23571" y="66929"/>
                  </a:lnTo>
                  <a:lnTo>
                    <a:pt x="26403" y="66929"/>
                  </a:lnTo>
                  <a:lnTo>
                    <a:pt x="33947" y="65049"/>
                  </a:lnTo>
                  <a:lnTo>
                    <a:pt x="38658" y="57505"/>
                  </a:lnTo>
                  <a:close/>
                </a:path>
                <a:path w="71120" h="213995">
                  <a:moveTo>
                    <a:pt x="70713" y="203619"/>
                  </a:moveTo>
                  <a:lnTo>
                    <a:pt x="68834" y="196075"/>
                  </a:lnTo>
                  <a:lnTo>
                    <a:pt x="49034" y="103695"/>
                  </a:lnTo>
                  <a:lnTo>
                    <a:pt x="48082" y="96151"/>
                  </a:lnTo>
                  <a:lnTo>
                    <a:pt x="40538" y="91440"/>
                  </a:lnTo>
                  <a:lnTo>
                    <a:pt x="25463" y="95211"/>
                  </a:lnTo>
                  <a:lnTo>
                    <a:pt x="19799" y="102755"/>
                  </a:lnTo>
                  <a:lnTo>
                    <a:pt x="21691" y="110299"/>
                  </a:lnTo>
                  <a:lnTo>
                    <a:pt x="41490" y="202679"/>
                  </a:lnTo>
                  <a:lnTo>
                    <a:pt x="43370" y="209283"/>
                  </a:lnTo>
                  <a:lnTo>
                    <a:pt x="49034" y="213995"/>
                  </a:lnTo>
                  <a:lnTo>
                    <a:pt x="55626" y="213995"/>
                  </a:lnTo>
                  <a:lnTo>
                    <a:pt x="57518" y="213995"/>
                  </a:lnTo>
                  <a:lnTo>
                    <a:pt x="58458" y="213042"/>
                  </a:lnTo>
                  <a:lnTo>
                    <a:pt x="66001" y="211162"/>
                  </a:lnTo>
                  <a:lnTo>
                    <a:pt x="70713" y="203619"/>
                  </a:lnTo>
                  <a:close/>
                </a:path>
              </a:pathLst>
            </a:custGeom>
            <a:solidFill>
              <a:srgbClr val="CC3399"/>
            </a:solidFill>
          </p:spPr>
          <p:txBody>
            <a:bodyPr wrap="square" lIns="0" tIns="0" rIns="0" bIns="0" rtlCol="0"/>
            <a:lstStyle/>
            <a:p>
              <a:endParaRPr/>
            </a:p>
          </p:txBody>
        </p:sp>
        <p:pic>
          <p:nvPicPr>
            <p:cNvPr id="116" name="object 116"/>
            <p:cNvPicPr/>
            <p:nvPr/>
          </p:nvPicPr>
          <p:blipFill>
            <a:blip r:embed="rId29" cstate="print"/>
            <a:stretch>
              <a:fillRect/>
            </a:stretch>
          </p:blipFill>
          <p:spPr>
            <a:xfrm>
              <a:off x="6079627" y="3838083"/>
              <a:ext cx="96169" cy="122546"/>
            </a:xfrm>
            <a:prstGeom prst="rect">
              <a:avLst/>
            </a:prstGeom>
          </p:spPr>
        </p:pic>
        <p:sp>
          <p:nvSpPr>
            <p:cNvPr id="117" name="object 117"/>
            <p:cNvSpPr/>
            <p:nvPr/>
          </p:nvSpPr>
          <p:spPr>
            <a:xfrm>
              <a:off x="5944817" y="4011965"/>
              <a:ext cx="826135" cy="548640"/>
            </a:xfrm>
            <a:custGeom>
              <a:avLst/>
              <a:gdLst/>
              <a:ahLst/>
              <a:cxnLst/>
              <a:rect l="l" t="t" r="r" b="b"/>
              <a:pathLst>
                <a:path w="826134" h="548639">
                  <a:moveTo>
                    <a:pt x="161534" y="56127"/>
                  </a:moveTo>
                  <a:lnTo>
                    <a:pt x="123495" y="56127"/>
                  </a:lnTo>
                  <a:lnTo>
                    <a:pt x="128209" y="5223"/>
                  </a:lnTo>
                  <a:lnTo>
                    <a:pt x="142352" y="2395"/>
                  </a:lnTo>
                  <a:lnTo>
                    <a:pt x="191724" y="0"/>
                  </a:lnTo>
                  <a:lnTo>
                    <a:pt x="240337" y="4909"/>
                  </a:lnTo>
                  <a:lnTo>
                    <a:pt x="287430" y="16889"/>
                  </a:lnTo>
                  <a:lnTo>
                    <a:pt x="332246" y="35703"/>
                  </a:lnTo>
                  <a:lnTo>
                    <a:pt x="336378" y="38217"/>
                  </a:lnTo>
                  <a:lnTo>
                    <a:pt x="163094" y="38217"/>
                  </a:lnTo>
                  <a:lnTo>
                    <a:pt x="161534" y="56127"/>
                  </a:lnTo>
                  <a:close/>
                </a:path>
                <a:path w="826134" h="548639">
                  <a:moveTo>
                    <a:pt x="470184" y="92891"/>
                  </a:moveTo>
                  <a:lnTo>
                    <a:pt x="412002" y="92891"/>
                  </a:lnTo>
                  <a:lnTo>
                    <a:pt x="449982" y="61116"/>
                  </a:lnTo>
                  <a:lnTo>
                    <a:pt x="491759" y="35703"/>
                  </a:lnTo>
                  <a:lnTo>
                    <a:pt x="536574" y="16889"/>
                  </a:lnTo>
                  <a:lnTo>
                    <a:pt x="583668" y="4909"/>
                  </a:lnTo>
                  <a:lnTo>
                    <a:pt x="632281" y="0"/>
                  </a:lnTo>
                  <a:lnTo>
                    <a:pt x="681653" y="2395"/>
                  </a:lnTo>
                  <a:lnTo>
                    <a:pt x="695796" y="5223"/>
                  </a:lnTo>
                  <a:lnTo>
                    <a:pt x="698764" y="37274"/>
                  </a:lnTo>
                  <a:lnTo>
                    <a:pt x="660911" y="37274"/>
                  </a:lnTo>
                  <a:lnTo>
                    <a:pt x="609832" y="38805"/>
                  </a:lnTo>
                  <a:lnTo>
                    <a:pt x="560246" y="48842"/>
                  </a:lnTo>
                  <a:lnTo>
                    <a:pt x="513195" y="67070"/>
                  </a:lnTo>
                  <a:lnTo>
                    <a:pt x="470184" y="92891"/>
                  </a:lnTo>
                  <a:close/>
                </a:path>
                <a:path w="826134" h="548639">
                  <a:moveTo>
                    <a:pt x="495438" y="449218"/>
                  </a:moveTo>
                  <a:lnTo>
                    <a:pt x="430859" y="449218"/>
                  </a:lnTo>
                  <a:lnTo>
                    <a:pt x="480100" y="412136"/>
                  </a:lnTo>
                  <a:lnTo>
                    <a:pt x="529996" y="383197"/>
                  </a:lnTo>
                  <a:lnTo>
                    <a:pt x="578059" y="361433"/>
                  </a:lnTo>
                  <a:lnTo>
                    <a:pt x="621800" y="345874"/>
                  </a:lnTo>
                  <a:lnTo>
                    <a:pt x="658733" y="335553"/>
                  </a:lnTo>
                  <a:lnTo>
                    <a:pt x="686367" y="329500"/>
                  </a:lnTo>
                  <a:lnTo>
                    <a:pt x="660911" y="37274"/>
                  </a:lnTo>
                  <a:lnTo>
                    <a:pt x="698764" y="37274"/>
                  </a:lnTo>
                  <a:lnTo>
                    <a:pt x="700510" y="56127"/>
                  </a:lnTo>
                  <a:lnTo>
                    <a:pt x="758965" y="56127"/>
                  </a:lnTo>
                  <a:lnTo>
                    <a:pt x="762054" y="91949"/>
                  </a:lnTo>
                  <a:lnTo>
                    <a:pt x="710881" y="91949"/>
                  </a:lnTo>
                  <a:lnTo>
                    <a:pt x="703338" y="92891"/>
                  </a:lnTo>
                  <a:lnTo>
                    <a:pt x="726909" y="362493"/>
                  </a:lnTo>
                  <a:lnTo>
                    <a:pt x="708995" y="364379"/>
                  </a:lnTo>
                  <a:lnTo>
                    <a:pt x="696341" y="366500"/>
                  </a:lnTo>
                  <a:lnTo>
                    <a:pt x="663076" y="374119"/>
                  </a:lnTo>
                  <a:lnTo>
                    <a:pt x="614830" y="389124"/>
                  </a:lnTo>
                  <a:lnTo>
                    <a:pt x="557234" y="413397"/>
                  </a:lnTo>
                  <a:lnTo>
                    <a:pt x="495919" y="448826"/>
                  </a:lnTo>
                  <a:lnTo>
                    <a:pt x="495438" y="449218"/>
                  </a:lnTo>
                  <a:close/>
                </a:path>
                <a:path w="826134" h="548639">
                  <a:moveTo>
                    <a:pt x="494282" y="450161"/>
                  </a:moveTo>
                  <a:lnTo>
                    <a:pt x="393146" y="450161"/>
                  </a:lnTo>
                  <a:lnTo>
                    <a:pt x="393146" y="127770"/>
                  </a:lnTo>
                  <a:lnTo>
                    <a:pt x="354286" y="94113"/>
                  </a:lnTo>
                  <a:lnTo>
                    <a:pt x="310810" y="68012"/>
                  </a:lnTo>
                  <a:lnTo>
                    <a:pt x="263759" y="49785"/>
                  </a:lnTo>
                  <a:lnTo>
                    <a:pt x="214173" y="39748"/>
                  </a:lnTo>
                  <a:lnTo>
                    <a:pt x="163094" y="38217"/>
                  </a:lnTo>
                  <a:lnTo>
                    <a:pt x="336378" y="38217"/>
                  </a:lnTo>
                  <a:lnTo>
                    <a:pt x="374023" y="61116"/>
                  </a:lnTo>
                  <a:lnTo>
                    <a:pt x="412002" y="92891"/>
                  </a:lnTo>
                  <a:lnTo>
                    <a:pt x="470184" y="92891"/>
                  </a:lnTo>
                  <a:lnTo>
                    <a:pt x="469719" y="93170"/>
                  </a:lnTo>
                  <a:lnTo>
                    <a:pt x="430859" y="126827"/>
                  </a:lnTo>
                  <a:lnTo>
                    <a:pt x="430859" y="449218"/>
                  </a:lnTo>
                  <a:lnTo>
                    <a:pt x="495438" y="449218"/>
                  </a:lnTo>
                  <a:lnTo>
                    <a:pt x="494282" y="450161"/>
                  </a:lnTo>
                  <a:close/>
                </a:path>
                <a:path w="826134" h="548639">
                  <a:moveTo>
                    <a:pt x="18840" y="453932"/>
                  </a:moveTo>
                  <a:lnTo>
                    <a:pt x="16012" y="453932"/>
                  </a:lnTo>
                  <a:lnTo>
                    <a:pt x="8867" y="451752"/>
                  </a:lnTo>
                  <a:lnTo>
                    <a:pt x="3401" y="447097"/>
                  </a:lnTo>
                  <a:lnTo>
                    <a:pt x="234" y="440676"/>
                  </a:lnTo>
                  <a:lnTo>
                    <a:pt x="0" y="433023"/>
                  </a:lnTo>
                  <a:lnTo>
                    <a:pt x="28363" y="126827"/>
                  </a:lnTo>
                  <a:lnTo>
                    <a:pt x="29212" y="118343"/>
                  </a:lnTo>
                  <a:lnTo>
                    <a:pt x="37697" y="110802"/>
                  </a:lnTo>
                  <a:lnTo>
                    <a:pt x="61268" y="110802"/>
                  </a:lnTo>
                  <a:lnTo>
                    <a:pt x="65982" y="56127"/>
                  </a:lnTo>
                  <a:lnTo>
                    <a:pt x="82010" y="55185"/>
                  </a:lnTo>
                  <a:lnTo>
                    <a:pt x="92470" y="54802"/>
                  </a:lnTo>
                  <a:lnTo>
                    <a:pt x="102753" y="54949"/>
                  </a:lnTo>
                  <a:lnTo>
                    <a:pt x="113035" y="55450"/>
                  </a:lnTo>
                  <a:lnTo>
                    <a:pt x="123495" y="56127"/>
                  </a:lnTo>
                  <a:lnTo>
                    <a:pt x="161534" y="56127"/>
                  </a:lnTo>
                  <a:lnTo>
                    <a:pt x="158413" y="91949"/>
                  </a:lnTo>
                  <a:lnTo>
                    <a:pt x="100867" y="91949"/>
                  </a:lnTo>
                  <a:lnTo>
                    <a:pt x="72582" y="387003"/>
                  </a:lnTo>
                  <a:lnTo>
                    <a:pt x="136909" y="392829"/>
                  </a:lnTo>
                  <a:lnTo>
                    <a:pt x="180197" y="400780"/>
                  </a:lnTo>
                  <a:lnTo>
                    <a:pt x="228614" y="413760"/>
                  </a:lnTo>
                  <a:lnTo>
                    <a:pt x="280445" y="433023"/>
                  </a:lnTo>
                  <a:lnTo>
                    <a:pt x="321733" y="453693"/>
                  </a:lnTo>
                  <a:lnTo>
                    <a:pt x="49448" y="453693"/>
                  </a:lnTo>
                  <a:lnTo>
                    <a:pt x="18840" y="453932"/>
                  </a:lnTo>
                  <a:close/>
                </a:path>
                <a:path w="826134" h="548639">
                  <a:moveTo>
                    <a:pt x="758965" y="56127"/>
                  </a:moveTo>
                  <a:lnTo>
                    <a:pt x="700510" y="56127"/>
                  </a:lnTo>
                  <a:lnTo>
                    <a:pt x="710572" y="55450"/>
                  </a:lnTo>
                  <a:lnTo>
                    <a:pt x="720899" y="54949"/>
                  </a:lnTo>
                  <a:lnTo>
                    <a:pt x="731402" y="54802"/>
                  </a:lnTo>
                  <a:lnTo>
                    <a:pt x="741994" y="55185"/>
                  </a:lnTo>
                  <a:lnTo>
                    <a:pt x="758965" y="56127"/>
                  </a:lnTo>
                  <a:close/>
                </a:path>
                <a:path w="826134" h="548639">
                  <a:moveTo>
                    <a:pt x="438827" y="495409"/>
                  </a:moveTo>
                  <a:lnTo>
                    <a:pt x="387489" y="495409"/>
                  </a:lnTo>
                  <a:lnTo>
                    <a:pt x="328806" y="447407"/>
                  </a:lnTo>
                  <a:lnTo>
                    <a:pt x="267819" y="412420"/>
                  </a:lnTo>
                  <a:lnTo>
                    <a:pt x="210236" y="388534"/>
                  </a:lnTo>
                  <a:lnTo>
                    <a:pt x="161767" y="373840"/>
                  </a:lnTo>
                  <a:lnTo>
                    <a:pt x="115010" y="364379"/>
                  </a:lnTo>
                  <a:lnTo>
                    <a:pt x="97096" y="362493"/>
                  </a:lnTo>
                  <a:lnTo>
                    <a:pt x="120667" y="92891"/>
                  </a:lnTo>
                  <a:lnTo>
                    <a:pt x="113124" y="92891"/>
                  </a:lnTo>
                  <a:lnTo>
                    <a:pt x="106524" y="91949"/>
                  </a:lnTo>
                  <a:lnTo>
                    <a:pt x="158413" y="91949"/>
                  </a:lnTo>
                  <a:lnTo>
                    <a:pt x="137638" y="330443"/>
                  </a:lnTo>
                  <a:lnTo>
                    <a:pt x="165272" y="336496"/>
                  </a:lnTo>
                  <a:lnTo>
                    <a:pt x="202204" y="346817"/>
                  </a:lnTo>
                  <a:lnTo>
                    <a:pt x="245946" y="362375"/>
                  </a:lnTo>
                  <a:lnTo>
                    <a:pt x="294008" y="384140"/>
                  </a:lnTo>
                  <a:lnTo>
                    <a:pt x="343904" y="413079"/>
                  </a:lnTo>
                  <a:lnTo>
                    <a:pt x="393146" y="450161"/>
                  </a:lnTo>
                  <a:lnTo>
                    <a:pt x="494282" y="450161"/>
                  </a:lnTo>
                  <a:lnTo>
                    <a:pt x="438827" y="495409"/>
                  </a:lnTo>
                  <a:close/>
                </a:path>
                <a:path w="826134" h="548639">
                  <a:moveTo>
                    <a:pt x="550388" y="497294"/>
                  </a:moveTo>
                  <a:lnTo>
                    <a:pt x="436516" y="497294"/>
                  </a:lnTo>
                  <a:lnTo>
                    <a:pt x="490029" y="461305"/>
                  </a:lnTo>
                  <a:lnTo>
                    <a:pt x="543559" y="434122"/>
                  </a:lnTo>
                  <a:lnTo>
                    <a:pt x="595391" y="414507"/>
                  </a:lnTo>
                  <a:lnTo>
                    <a:pt x="643808" y="401225"/>
                  </a:lnTo>
                  <a:lnTo>
                    <a:pt x="687096" y="393038"/>
                  </a:lnTo>
                  <a:lnTo>
                    <a:pt x="751423" y="387003"/>
                  </a:lnTo>
                  <a:lnTo>
                    <a:pt x="723138" y="91949"/>
                  </a:lnTo>
                  <a:lnTo>
                    <a:pt x="762054" y="91949"/>
                  </a:lnTo>
                  <a:lnTo>
                    <a:pt x="763680" y="110802"/>
                  </a:lnTo>
                  <a:lnTo>
                    <a:pt x="787250" y="110802"/>
                  </a:lnTo>
                  <a:lnTo>
                    <a:pt x="795736" y="118343"/>
                  </a:lnTo>
                  <a:lnTo>
                    <a:pt x="796679" y="127770"/>
                  </a:lnTo>
                  <a:lnTo>
                    <a:pt x="824948" y="433023"/>
                  </a:lnTo>
                  <a:lnTo>
                    <a:pt x="824964" y="434136"/>
                  </a:lnTo>
                  <a:lnTo>
                    <a:pt x="825907" y="436964"/>
                  </a:lnTo>
                  <a:lnTo>
                    <a:pt x="823874" y="444137"/>
                  </a:lnTo>
                  <a:lnTo>
                    <a:pt x="819543" y="449808"/>
                  </a:lnTo>
                  <a:lnTo>
                    <a:pt x="813444" y="453534"/>
                  </a:lnTo>
                  <a:lnTo>
                    <a:pt x="807416" y="454635"/>
                  </a:lnTo>
                  <a:lnTo>
                    <a:pt x="776439" y="454635"/>
                  </a:lnTo>
                  <a:lnTo>
                    <a:pt x="736513" y="456424"/>
                  </a:lnTo>
                  <a:lnTo>
                    <a:pt x="688423" y="461577"/>
                  </a:lnTo>
                  <a:lnTo>
                    <a:pt x="634264" y="471430"/>
                  </a:lnTo>
                  <a:lnTo>
                    <a:pt x="576130" y="487318"/>
                  </a:lnTo>
                  <a:lnTo>
                    <a:pt x="550388" y="497294"/>
                  </a:lnTo>
                  <a:close/>
                </a:path>
                <a:path w="826134" h="548639">
                  <a:moveTo>
                    <a:pt x="444059" y="548198"/>
                  </a:moveTo>
                  <a:lnTo>
                    <a:pt x="381832" y="548198"/>
                  </a:lnTo>
                  <a:lnTo>
                    <a:pt x="375232" y="545370"/>
                  </a:lnTo>
                  <a:lnTo>
                    <a:pt x="368632" y="541600"/>
                  </a:lnTo>
                  <a:lnTo>
                    <a:pt x="311009" y="509634"/>
                  </a:lnTo>
                  <a:lnTo>
                    <a:pt x="252034" y="486375"/>
                  </a:lnTo>
                  <a:lnTo>
                    <a:pt x="194048" y="470487"/>
                  </a:lnTo>
                  <a:lnTo>
                    <a:pt x="139394" y="460635"/>
                  </a:lnTo>
                  <a:lnTo>
                    <a:pt x="90413" y="455482"/>
                  </a:lnTo>
                  <a:lnTo>
                    <a:pt x="49448" y="453693"/>
                  </a:lnTo>
                  <a:lnTo>
                    <a:pt x="321733" y="453693"/>
                  </a:lnTo>
                  <a:lnTo>
                    <a:pt x="333975" y="459821"/>
                  </a:lnTo>
                  <a:lnTo>
                    <a:pt x="387489" y="495409"/>
                  </a:lnTo>
                  <a:lnTo>
                    <a:pt x="438827" y="495409"/>
                  </a:lnTo>
                  <a:lnTo>
                    <a:pt x="436516" y="497294"/>
                  </a:lnTo>
                  <a:lnTo>
                    <a:pt x="550388" y="497294"/>
                  </a:lnTo>
                  <a:lnTo>
                    <a:pt x="516115" y="510577"/>
                  </a:lnTo>
                  <a:lnTo>
                    <a:pt x="456316" y="542542"/>
                  </a:lnTo>
                  <a:lnTo>
                    <a:pt x="450659" y="546313"/>
                  </a:lnTo>
                  <a:lnTo>
                    <a:pt x="444059" y="548198"/>
                  </a:lnTo>
                  <a:close/>
                </a:path>
                <a:path w="826134" h="548639">
                  <a:moveTo>
                    <a:pt x="806107" y="454874"/>
                  </a:moveTo>
                  <a:lnTo>
                    <a:pt x="776439" y="454635"/>
                  </a:lnTo>
                  <a:lnTo>
                    <a:pt x="807416" y="454635"/>
                  </a:lnTo>
                  <a:lnTo>
                    <a:pt x="806107" y="454874"/>
                  </a:lnTo>
                  <a:close/>
                </a:path>
              </a:pathLst>
            </a:custGeom>
            <a:solidFill>
              <a:srgbClr val="CC3399"/>
            </a:solidFill>
          </p:spPr>
          <p:txBody>
            <a:bodyPr wrap="square" lIns="0" tIns="0" rIns="0" bIns="0" rtlCol="0"/>
            <a:lstStyle/>
            <a:p>
              <a:endParaRPr/>
            </a:p>
          </p:txBody>
        </p:sp>
      </p:grpSp>
      <p:sp>
        <p:nvSpPr>
          <p:cNvPr id="118" name="object 118"/>
          <p:cNvSpPr txBox="1"/>
          <p:nvPr/>
        </p:nvSpPr>
        <p:spPr>
          <a:xfrm>
            <a:off x="4988645" y="4546683"/>
            <a:ext cx="1814830" cy="239395"/>
          </a:xfrm>
          <a:prstGeom prst="rect">
            <a:avLst/>
          </a:prstGeom>
        </p:spPr>
        <p:txBody>
          <a:bodyPr vert="horz" wrap="square" lIns="0" tIns="12700" rIns="0" bIns="0" rtlCol="0">
            <a:spAutoFit/>
          </a:bodyPr>
          <a:lstStyle/>
          <a:p>
            <a:pPr marL="12700">
              <a:lnSpc>
                <a:spcPct val="100000"/>
              </a:lnSpc>
              <a:spcBef>
                <a:spcPts val="100"/>
              </a:spcBef>
            </a:pPr>
            <a:r>
              <a:rPr sz="1400" b="1">
                <a:solidFill>
                  <a:srgbClr val="00AF9B"/>
                </a:solidFill>
                <a:latin typeface="Calibri"/>
                <a:cs typeface="Calibri"/>
              </a:rPr>
              <a:t>1.</a:t>
            </a:r>
            <a:r>
              <a:rPr sz="1400" b="1" spc="-10">
                <a:solidFill>
                  <a:srgbClr val="00AF9B"/>
                </a:solidFill>
                <a:latin typeface="Calibri"/>
                <a:cs typeface="Calibri"/>
              </a:rPr>
              <a:t> </a:t>
            </a:r>
            <a:r>
              <a:rPr sz="1400" b="1">
                <a:solidFill>
                  <a:srgbClr val="00AF9B"/>
                </a:solidFill>
                <a:latin typeface="Calibri"/>
                <a:cs typeface="Calibri"/>
              </a:rPr>
              <a:t>Devise</a:t>
            </a:r>
            <a:r>
              <a:rPr sz="1400" b="1" spc="-25">
                <a:solidFill>
                  <a:srgbClr val="00AF9B"/>
                </a:solidFill>
                <a:latin typeface="Calibri"/>
                <a:cs typeface="Calibri"/>
              </a:rPr>
              <a:t> </a:t>
            </a:r>
            <a:r>
              <a:rPr sz="1400" b="1">
                <a:solidFill>
                  <a:srgbClr val="00AF9B"/>
                </a:solidFill>
                <a:latin typeface="Calibri"/>
                <a:cs typeface="Calibri"/>
              </a:rPr>
              <a:t>a</a:t>
            </a:r>
            <a:r>
              <a:rPr sz="1400" b="1" spc="-20">
                <a:solidFill>
                  <a:srgbClr val="00AF9B"/>
                </a:solidFill>
                <a:latin typeface="Calibri"/>
                <a:cs typeface="Calibri"/>
              </a:rPr>
              <a:t> </a:t>
            </a:r>
            <a:r>
              <a:rPr sz="1400" b="1" spc="-10">
                <a:solidFill>
                  <a:srgbClr val="00AF9B"/>
                </a:solidFill>
                <a:latin typeface="Calibri"/>
                <a:cs typeface="Calibri"/>
              </a:rPr>
              <a:t>performance</a:t>
            </a:r>
            <a:endParaRPr sz="1400">
              <a:latin typeface="Calibri"/>
              <a:cs typeface="Calibri"/>
            </a:endParaRPr>
          </a:p>
        </p:txBody>
      </p:sp>
      <p:sp>
        <p:nvSpPr>
          <p:cNvPr id="119" name="object 119"/>
          <p:cNvSpPr txBox="1"/>
          <p:nvPr/>
        </p:nvSpPr>
        <p:spPr>
          <a:xfrm>
            <a:off x="6805242" y="4296549"/>
            <a:ext cx="2315210" cy="556895"/>
          </a:xfrm>
          <a:prstGeom prst="rect">
            <a:avLst/>
          </a:prstGeom>
        </p:spPr>
        <p:txBody>
          <a:bodyPr vert="horz" wrap="square" lIns="0" tIns="122555" rIns="0" bIns="0" rtlCol="0">
            <a:spAutoFit/>
          </a:bodyPr>
          <a:lstStyle/>
          <a:p>
            <a:pPr marL="467359">
              <a:lnSpc>
                <a:spcPct val="100000"/>
              </a:lnSpc>
              <a:spcBef>
                <a:spcPts val="965"/>
              </a:spcBef>
            </a:pPr>
            <a:r>
              <a:rPr sz="1400" b="1">
                <a:solidFill>
                  <a:srgbClr val="00AF9B"/>
                </a:solidFill>
                <a:latin typeface="Calibri"/>
                <a:cs typeface="Calibri"/>
              </a:rPr>
              <a:t>3.</a:t>
            </a:r>
            <a:r>
              <a:rPr sz="1400" b="1" spc="-5">
                <a:solidFill>
                  <a:srgbClr val="00AF9B"/>
                </a:solidFill>
                <a:latin typeface="Calibri"/>
                <a:cs typeface="Calibri"/>
              </a:rPr>
              <a:t> </a:t>
            </a:r>
            <a:r>
              <a:rPr sz="1400" b="1">
                <a:solidFill>
                  <a:srgbClr val="00AF9B"/>
                </a:solidFill>
                <a:latin typeface="Calibri"/>
                <a:cs typeface="Calibri"/>
              </a:rPr>
              <a:t>Set</a:t>
            </a:r>
            <a:r>
              <a:rPr sz="1400" b="1" spc="-15">
                <a:solidFill>
                  <a:srgbClr val="00AF9B"/>
                </a:solidFill>
                <a:latin typeface="Calibri"/>
                <a:cs typeface="Calibri"/>
              </a:rPr>
              <a:t> </a:t>
            </a:r>
            <a:r>
              <a:rPr sz="1400" b="1" spc="-40">
                <a:solidFill>
                  <a:srgbClr val="00AF9B"/>
                </a:solidFill>
                <a:latin typeface="Calibri"/>
                <a:cs typeface="Calibri"/>
              </a:rPr>
              <a:t>Text</a:t>
            </a:r>
            <a:r>
              <a:rPr sz="1400" b="1" spc="-30">
                <a:solidFill>
                  <a:srgbClr val="00AF9B"/>
                </a:solidFill>
                <a:latin typeface="Calibri"/>
                <a:cs typeface="Calibri"/>
              </a:rPr>
              <a:t> </a:t>
            </a:r>
            <a:r>
              <a:rPr sz="1400" b="1">
                <a:solidFill>
                  <a:srgbClr val="00AF9B"/>
                </a:solidFill>
                <a:latin typeface="Calibri"/>
                <a:cs typeface="Calibri"/>
              </a:rPr>
              <a:t>–</a:t>
            </a:r>
            <a:r>
              <a:rPr sz="1400" b="1" spc="-10">
                <a:solidFill>
                  <a:srgbClr val="00AF9B"/>
                </a:solidFill>
                <a:latin typeface="Calibri"/>
                <a:cs typeface="Calibri"/>
              </a:rPr>
              <a:t> </a:t>
            </a:r>
            <a:r>
              <a:rPr sz="1400" b="1">
                <a:solidFill>
                  <a:srgbClr val="00AF9B"/>
                </a:solidFill>
                <a:latin typeface="Calibri"/>
                <a:cs typeface="Calibri"/>
              </a:rPr>
              <a:t>The</a:t>
            </a:r>
            <a:r>
              <a:rPr sz="1400" b="1" spc="-30">
                <a:solidFill>
                  <a:srgbClr val="00AF9B"/>
                </a:solidFill>
                <a:latin typeface="Calibri"/>
                <a:cs typeface="Calibri"/>
              </a:rPr>
              <a:t> </a:t>
            </a:r>
            <a:r>
              <a:rPr sz="1400" b="1" spc="-10">
                <a:solidFill>
                  <a:srgbClr val="00AF9B"/>
                </a:solidFill>
                <a:latin typeface="Calibri"/>
                <a:cs typeface="Calibri"/>
              </a:rPr>
              <a:t>Crucible</a:t>
            </a:r>
            <a:endParaRPr sz="1400">
              <a:latin typeface="Calibri"/>
              <a:cs typeface="Calibri"/>
            </a:endParaRPr>
          </a:p>
          <a:p>
            <a:pPr marL="12700">
              <a:lnSpc>
                <a:spcPct val="100000"/>
              </a:lnSpc>
              <a:spcBef>
                <a:spcPts val="555"/>
              </a:spcBef>
            </a:pPr>
            <a:r>
              <a:rPr sz="900" b="1">
                <a:solidFill>
                  <a:srgbClr val="00AF9B"/>
                </a:solidFill>
                <a:latin typeface="Calibri"/>
                <a:cs typeface="Calibri"/>
              </a:rPr>
              <a:t>Component</a:t>
            </a:r>
            <a:r>
              <a:rPr sz="900" b="1" spc="165">
                <a:solidFill>
                  <a:srgbClr val="00AF9B"/>
                </a:solidFill>
                <a:latin typeface="Calibri"/>
                <a:cs typeface="Calibri"/>
              </a:rPr>
              <a:t> </a:t>
            </a:r>
            <a:r>
              <a:rPr sz="900" b="1">
                <a:solidFill>
                  <a:srgbClr val="00AF9B"/>
                </a:solidFill>
                <a:latin typeface="Calibri"/>
                <a:cs typeface="Calibri"/>
              </a:rPr>
              <a:t>3</a:t>
            </a:r>
            <a:r>
              <a:rPr sz="900" b="1" spc="170">
                <a:solidFill>
                  <a:srgbClr val="00AF9B"/>
                </a:solidFill>
                <a:latin typeface="Calibri"/>
                <a:cs typeface="Calibri"/>
              </a:rPr>
              <a:t> </a:t>
            </a:r>
            <a:r>
              <a:rPr sz="900" b="1">
                <a:solidFill>
                  <a:srgbClr val="00AF9B"/>
                </a:solidFill>
                <a:latin typeface="Calibri"/>
                <a:cs typeface="Calibri"/>
              </a:rPr>
              <a:t>-</a:t>
            </a:r>
            <a:r>
              <a:rPr sz="900" b="1" spc="170">
                <a:solidFill>
                  <a:srgbClr val="00AF9B"/>
                </a:solidFill>
                <a:latin typeface="Calibri"/>
                <a:cs typeface="Calibri"/>
              </a:rPr>
              <a:t> </a:t>
            </a:r>
            <a:r>
              <a:rPr sz="900" b="1">
                <a:solidFill>
                  <a:srgbClr val="00AF9B"/>
                </a:solidFill>
                <a:latin typeface="Calibri"/>
                <a:cs typeface="Calibri"/>
              </a:rPr>
              <a:t>Bringing</a:t>
            </a:r>
            <a:r>
              <a:rPr sz="900" b="1" spc="175">
                <a:solidFill>
                  <a:srgbClr val="00AF9B"/>
                </a:solidFill>
                <a:latin typeface="Calibri"/>
                <a:cs typeface="Calibri"/>
              </a:rPr>
              <a:t> </a:t>
            </a:r>
            <a:r>
              <a:rPr sz="900" b="1">
                <a:solidFill>
                  <a:srgbClr val="00AF9B"/>
                </a:solidFill>
                <a:latin typeface="Calibri"/>
                <a:cs typeface="Calibri"/>
              </a:rPr>
              <a:t>Texts</a:t>
            </a:r>
            <a:r>
              <a:rPr sz="900" b="1" spc="170">
                <a:solidFill>
                  <a:srgbClr val="00AF9B"/>
                </a:solidFill>
                <a:latin typeface="Calibri"/>
                <a:cs typeface="Calibri"/>
              </a:rPr>
              <a:t> </a:t>
            </a:r>
            <a:r>
              <a:rPr sz="900" b="1">
                <a:solidFill>
                  <a:srgbClr val="00AF9B"/>
                </a:solidFill>
                <a:latin typeface="Calibri"/>
                <a:cs typeface="Calibri"/>
              </a:rPr>
              <a:t>to</a:t>
            </a:r>
            <a:r>
              <a:rPr sz="900" b="1" spc="165">
                <a:solidFill>
                  <a:srgbClr val="00AF9B"/>
                </a:solidFill>
                <a:latin typeface="Calibri"/>
                <a:cs typeface="Calibri"/>
              </a:rPr>
              <a:t> </a:t>
            </a:r>
            <a:r>
              <a:rPr sz="900" b="1">
                <a:solidFill>
                  <a:srgbClr val="00AF9B"/>
                </a:solidFill>
                <a:latin typeface="Calibri"/>
                <a:cs typeface="Calibri"/>
              </a:rPr>
              <a:t>Life</a:t>
            </a:r>
            <a:r>
              <a:rPr sz="900" b="1" spc="170">
                <a:solidFill>
                  <a:srgbClr val="00AF9B"/>
                </a:solidFill>
                <a:latin typeface="Calibri"/>
                <a:cs typeface="Calibri"/>
              </a:rPr>
              <a:t> </a:t>
            </a:r>
            <a:r>
              <a:rPr sz="900" b="1" spc="-50">
                <a:solidFill>
                  <a:srgbClr val="00AF9B"/>
                </a:solidFill>
                <a:latin typeface="Calibri"/>
                <a:cs typeface="Calibri"/>
              </a:rPr>
              <a:t>–</a:t>
            </a:r>
            <a:endParaRPr sz="900">
              <a:latin typeface="Calibri"/>
              <a:cs typeface="Calibri"/>
            </a:endParaRPr>
          </a:p>
        </p:txBody>
      </p:sp>
      <p:sp>
        <p:nvSpPr>
          <p:cNvPr id="120" name="object 120"/>
          <p:cNvSpPr txBox="1"/>
          <p:nvPr/>
        </p:nvSpPr>
        <p:spPr>
          <a:xfrm>
            <a:off x="4714742" y="4831003"/>
            <a:ext cx="4081779" cy="436880"/>
          </a:xfrm>
          <a:prstGeom prst="rect">
            <a:avLst/>
          </a:prstGeom>
        </p:spPr>
        <p:txBody>
          <a:bodyPr vert="horz" wrap="square" lIns="0" tIns="12700" rIns="0" bIns="0" rtlCol="0">
            <a:spAutoFit/>
          </a:bodyPr>
          <a:lstStyle/>
          <a:p>
            <a:pPr marL="12700" marR="5080">
              <a:lnSpc>
                <a:spcPct val="100000"/>
              </a:lnSpc>
              <a:spcBef>
                <a:spcPts val="100"/>
              </a:spcBef>
            </a:pPr>
            <a:r>
              <a:rPr sz="900" b="1">
                <a:solidFill>
                  <a:srgbClr val="00AF9B"/>
                </a:solidFill>
                <a:latin typeface="Calibri"/>
                <a:cs typeface="Calibri"/>
              </a:rPr>
              <a:t>Component</a:t>
            </a:r>
            <a:r>
              <a:rPr sz="900" b="1" spc="195">
                <a:solidFill>
                  <a:srgbClr val="00AF9B"/>
                </a:solidFill>
                <a:latin typeface="Calibri"/>
                <a:cs typeface="Calibri"/>
              </a:rPr>
              <a:t> </a:t>
            </a:r>
            <a:r>
              <a:rPr sz="900" b="1">
                <a:solidFill>
                  <a:srgbClr val="00AF9B"/>
                </a:solidFill>
                <a:latin typeface="Calibri"/>
                <a:cs typeface="Calibri"/>
              </a:rPr>
              <a:t>1</a:t>
            </a:r>
            <a:r>
              <a:rPr sz="900" b="1" spc="204">
                <a:solidFill>
                  <a:srgbClr val="00AF9B"/>
                </a:solidFill>
                <a:latin typeface="Calibri"/>
                <a:cs typeface="Calibri"/>
              </a:rPr>
              <a:t> </a:t>
            </a:r>
            <a:r>
              <a:rPr sz="900" b="1">
                <a:solidFill>
                  <a:srgbClr val="00AF9B"/>
                </a:solidFill>
                <a:latin typeface="Calibri"/>
                <a:cs typeface="Calibri"/>
              </a:rPr>
              <a:t>-</a:t>
            </a:r>
            <a:r>
              <a:rPr sz="900" b="1" spc="195">
                <a:solidFill>
                  <a:srgbClr val="00AF9B"/>
                </a:solidFill>
                <a:latin typeface="Calibri"/>
                <a:cs typeface="Calibri"/>
              </a:rPr>
              <a:t> </a:t>
            </a:r>
            <a:r>
              <a:rPr sz="900" b="1">
                <a:solidFill>
                  <a:srgbClr val="00AF9B"/>
                </a:solidFill>
                <a:latin typeface="Calibri"/>
                <a:cs typeface="Calibri"/>
              </a:rPr>
              <a:t>Cover</a:t>
            </a:r>
            <a:r>
              <a:rPr sz="900" b="1" spc="210">
                <a:solidFill>
                  <a:srgbClr val="00AF9B"/>
                </a:solidFill>
                <a:latin typeface="Calibri"/>
                <a:cs typeface="Calibri"/>
              </a:rPr>
              <a:t> </a:t>
            </a:r>
            <a:r>
              <a:rPr sz="900" b="1">
                <a:solidFill>
                  <a:srgbClr val="00AF9B"/>
                </a:solidFill>
                <a:latin typeface="Calibri"/>
                <a:cs typeface="Calibri"/>
              </a:rPr>
              <a:t>the</a:t>
            </a:r>
            <a:r>
              <a:rPr sz="900" b="1" spc="195">
                <a:solidFill>
                  <a:srgbClr val="00AF9B"/>
                </a:solidFill>
                <a:latin typeface="Calibri"/>
                <a:cs typeface="Calibri"/>
              </a:rPr>
              <a:t> </a:t>
            </a:r>
            <a:r>
              <a:rPr sz="900" b="1">
                <a:solidFill>
                  <a:srgbClr val="00AF9B"/>
                </a:solidFill>
                <a:latin typeface="Calibri"/>
                <a:cs typeface="Calibri"/>
              </a:rPr>
              <a:t>creating</a:t>
            </a:r>
            <a:r>
              <a:rPr sz="900" b="1" spc="210">
                <a:solidFill>
                  <a:srgbClr val="00AF9B"/>
                </a:solidFill>
                <a:latin typeface="Calibri"/>
                <a:cs typeface="Calibri"/>
              </a:rPr>
              <a:t> </a:t>
            </a:r>
            <a:r>
              <a:rPr sz="900" b="1">
                <a:solidFill>
                  <a:srgbClr val="00AF9B"/>
                </a:solidFill>
                <a:latin typeface="Calibri"/>
                <a:cs typeface="Calibri"/>
              </a:rPr>
              <a:t>and</a:t>
            </a:r>
            <a:r>
              <a:rPr sz="900" b="1" spc="270">
                <a:solidFill>
                  <a:srgbClr val="00AF9B"/>
                </a:solidFill>
                <a:latin typeface="Calibri"/>
                <a:cs typeface="Calibri"/>
              </a:rPr>
              <a:t>  </a:t>
            </a:r>
            <a:r>
              <a:rPr sz="1350" b="1" baseline="3086">
                <a:solidFill>
                  <a:srgbClr val="00AF9B"/>
                </a:solidFill>
                <a:latin typeface="Calibri"/>
                <a:cs typeface="Calibri"/>
              </a:rPr>
              <a:t>Questions</a:t>
            </a:r>
            <a:r>
              <a:rPr sz="1350" b="1" spc="165" baseline="3086">
                <a:solidFill>
                  <a:srgbClr val="00AF9B"/>
                </a:solidFill>
                <a:latin typeface="Calibri"/>
                <a:cs typeface="Calibri"/>
              </a:rPr>
              <a:t> </a:t>
            </a:r>
            <a:r>
              <a:rPr sz="1350" b="1" baseline="3086">
                <a:solidFill>
                  <a:srgbClr val="00AF9B"/>
                </a:solidFill>
                <a:latin typeface="Calibri"/>
                <a:cs typeface="Calibri"/>
              </a:rPr>
              <a:t>based</a:t>
            </a:r>
            <a:r>
              <a:rPr sz="1350" b="1" spc="142" baseline="3086">
                <a:solidFill>
                  <a:srgbClr val="00AF9B"/>
                </a:solidFill>
                <a:latin typeface="Calibri"/>
                <a:cs typeface="Calibri"/>
              </a:rPr>
              <a:t> </a:t>
            </a:r>
            <a:r>
              <a:rPr sz="1350" b="1" baseline="3086">
                <a:solidFill>
                  <a:srgbClr val="00AF9B"/>
                </a:solidFill>
                <a:latin typeface="Calibri"/>
                <a:cs typeface="Calibri"/>
              </a:rPr>
              <a:t>on</a:t>
            </a:r>
            <a:r>
              <a:rPr sz="1350" b="1" spc="142" baseline="3086">
                <a:solidFill>
                  <a:srgbClr val="00AF9B"/>
                </a:solidFill>
                <a:latin typeface="Calibri"/>
                <a:cs typeface="Calibri"/>
              </a:rPr>
              <a:t> </a:t>
            </a:r>
            <a:r>
              <a:rPr sz="1350" b="1" baseline="3086">
                <a:solidFill>
                  <a:srgbClr val="00AF9B"/>
                </a:solidFill>
                <a:latin typeface="Calibri"/>
                <a:cs typeface="Calibri"/>
              </a:rPr>
              <a:t>an</a:t>
            </a:r>
            <a:r>
              <a:rPr sz="1350" b="1" spc="142" baseline="3086">
                <a:solidFill>
                  <a:srgbClr val="00AF9B"/>
                </a:solidFill>
                <a:latin typeface="Calibri"/>
                <a:cs typeface="Calibri"/>
              </a:rPr>
              <a:t> </a:t>
            </a:r>
            <a:r>
              <a:rPr sz="1350" b="1" baseline="3086">
                <a:solidFill>
                  <a:srgbClr val="00AF9B"/>
                </a:solidFill>
                <a:latin typeface="Calibri"/>
                <a:cs typeface="Calibri"/>
              </a:rPr>
              <a:t>extract</a:t>
            </a:r>
            <a:r>
              <a:rPr sz="1350" b="1" spc="142" baseline="3086">
                <a:solidFill>
                  <a:srgbClr val="00AF9B"/>
                </a:solidFill>
                <a:latin typeface="Calibri"/>
                <a:cs typeface="Calibri"/>
              </a:rPr>
              <a:t> </a:t>
            </a:r>
            <a:r>
              <a:rPr sz="1350" b="1" baseline="3086">
                <a:solidFill>
                  <a:srgbClr val="00AF9B"/>
                </a:solidFill>
                <a:latin typeface="Calibri"/>
                <a:cs typeface="Calibri"/>
              </a:rPr>
              <a:t>from</a:t>
            </a:r>
            <a:r>
              <a:rPr sz="1350" b="1" spc="142" baseline="3086">
                <a:solidFill>
                  <a:srgbClr val="00AF9B"/>
                </a:solidFill>
                <a:latin typeface="Calibri"/>
                <a:cs typeface="Calibri"/>
              </a:rPr>
              <a:t> </a:t>
            </a:r>
            <a:r>
              <a:rPr sz="1350" b="1" spc="-37" baseline="3086">
                <a:solidFill>
                  <a:srgbClr val="00AF9B"/>
                </a:solidFill>
                <a:latin typeface="Calibri"/>
                <a:cs typeface="Calibri"/>
              </a:rPr>
              <a:t>the</a:t>
            </a:r>
            <a:r>
              <a:rPr sz="1350" b="1" baseline="3086">
                <a:solidFill>
                  <a:srgbClr val="00AF9B"/>
                </a:solidFill>
                <a:latin typeface="Calibri"/>
                <a:cs typeface="Calibri"/>
              </a:rPr>
              <a:t> </a:t>
            </a:r>
            <a:r>
              <a:rPr sz="900" b="1">
                <a:solidFill>
                  <a:srgbClr val="00AF9B"/>
                </a:solidFill>
                <a:latin typeface="Calibri"/>
                <a:cs typeface="Calibri"/>
              </a:rPr>
              <a:t>developing</a:t>
            </a:r>
            <a:r>
              <a:rPr sz="900" b="1" spc="434">
                <a:solidFill>
                  <a:srgbClr val="00AF9B"/>
                </a:solidFill>
                <a:latin typeface="Calibri"/>
                <a:cs typeface="Calibri"/>
              </a:rPr>
              <a:t> </a:t>
            </a:r>
            <a:r>
              <a:rPr sz="900" b="1">
                <a:solidFill>
                  <a:srgbClr val="00AF9B"/>
                </a:solidFill>
                <a:latin typeface="Calibri"/>
                <a:cs typeface="Calibri"/>
              </a:rPr>
              <a:t>process,</a:t>
            </a:r>
            <a:r>
              <a:rPr sz="900" b="1" spc="430">
                <a:solidFill>
                  <a:srgbClr val="00AF9B"/>
                </a:solidFill>
                <a:latin typeface="Calibri"/>
                <a:cs typeface="Calibri"/>
              </a:rPr>
              <a:t> </a:t>
            </a:r>
            <a:r>
              <a:rPr sz="900" b="1">
                <a:solidFill>
                  <a:srgbClr val="00AF9B"/>
                </a:solidFill>
                <a:latin typeface="Calibri"/>
                <a:cs typeface="Calibri"/>
              </a:rPr>
              <a:t>and</a:t>
            </a:r>
            <a:r>
              <a:rPr sz="900" b="1" spc="430">
                <a:solidFill>
                  <a:srgbClr val="00AF9B"/>
                </a:solidFill>
                <a:latin typeface="Calibri"/>
                <a:cs typeface="Calibri"/>
              </a:rPr>
              <a:t> </a:t>
            </a:r>
            <a:r>
              <a:rPr sz="900" b="1">
                <a:solidFill>
                  <a:srgbClr val="00AF9B"/>
                </a:solidFill>
                <a:latin typeface="Calibri"/>
                <a:cs typeface="Calibri"/>
              </a:rPr>
              <a:t>analyse</a:t>
            </a:r>
            <a:r>
              <a:rPr sz="900" b="1" spc="425">
                <a:solidFill>
                  <a:srgbClr val="00AF9B"/>
                </a:solidFill>
                <a:latin typeface="Calibri"/>
                <a:cs typeface="Calibri"/>
              </a:rPr>
              <a:t> </a:t>
            </a:r>
            <a:r>
              <a:rPr sz="900" b="1">
                <a:solidFill>
                  <a:srgbClr val="00AF9B"/>
                </a:solidFill>
                <a:latin typeface="Calibri"/>
                <a:cs typeface="Calibri"/>
              </a:rPr>
              <a:t>and</a:t>
            </a:r>
            <a:r>
              <a:rPr sz="900" b="1" spc="280">
                <a:solidFill>
                  <a:srgbClr val="00AF9B"/>
                </a:solidFill>
                <a:latin typeface="Calibri"/>
                <a:cs typeface="Calibri"/>
              </a:rPr>
              <a:t>  </a:t>
            </a:r>
            <a:r>
              <a:rPr sz="1350" b="1" baseline="3086">
                <a:solidFill>
                  <a:srgbClr val="00AF9B"/>
                </a:solidFill>
                <a:latin typeface="Calibri"/>
                <a:cs typeface="Calibri"/>
              </a:rPr>
              <a:t>Set </a:t>
            </a:r>
            <a:r>
              <a:rPr sz="1350" b="1" spc="-30" baseline="3086">
                <a:solidFill>
                  <a:srgbClr val="00AF9B"/>
                </a:solidFill>
                <a:latin typeface="Calibri"/>
                <a:cs typeface="Calibri"/>
              </a:rPr>
              <a:t>Text.</a:t>
            </a:r>
            <a:endParaRPr sz="1350" baseline="3086">
              <a:latin typeface="Calibri"/>
              <a:cs typeface="Calibri"/>
            </a:endParaRPr>
          </a:p>
          <a:p>
            <a:pPr marL="12700">
              <a:lnSpc>
                <a:spcPct val="100000"/>
              </a:lnSpc>
            </a:pPr>
            <a:r>
              <a:rPr sz="900" b="1">
                <a:solidFill>
                  <a:srgbClr val="00AF9B"/>
                </a:solidFill>
                <a:latin typeface="Calibri"/>
                <a:cs typeface="Calibri"/>
              </a:rPr>
              <a:t>evaluate</a:t>
            </a:r>
            <a:r>
              <a:rPr sz="900" b="1" spc="-10">
                <a:solidFill>
                  <a:srgbClr val="00AF9B"/>
                </a:solidFill>
                <a:latin typeface="Calibri"/>
                <a:cs typeface="Calibri"/>
              </a:rPr>
              <a:t> </a:t>
            </a:r>
            <a:r>
              <a:rPr sz="900" b="1">
                <a:solidFill>
                  <a:srgbClr val="00AF9B"/>
                </a:solidFill>
                <a:latin typeface="Calibri"/>
                <a:cs typeface="Calibri"/>
              </a:rPr>
              <a:t>this</a:t>
            </a:r>
            <a:r>
              <a:rPr sz="900" b="1" spc="5">
                <a:solidFill>
                  <a:srgbClr val="00AF9B"/>
                </a:solidFill>
                <a:latin typeface="Calibri"/>
                <a:cs typeface="Calibri"/>
              </a:rPr>
              <a:t> </a:t>
            </a:r>
            <a:r>
              <a:rPr sz="900" b="1">
                <a:solidFill>
                  <a:srgbClr val="00AF9B"/>
                </a:solidFill>
                <a:latin typeface="Calibri"/>
                <a:cs typeface="Calibri"/>
              </a:rPr>
              <a:t>process.</a:t>
            </a:r>
            <a:r>
              <a:rPr sz="900" b="1" spc="-10">
                <a:solidFill>
                  <a:srgbClr val="00AF9B"/>
                </a:solidFill>
                <a:latin typeface="Calibri"/>
                <a:cs typeface="Calibri"/>
              </a:rPr>
              <a:t> </a:t>
            </a:r>
            <a:r>
              <a:rPr sz="900" b="1">
                <a:solidFill>
                  <a:srgbClr val="00AF9B"/>
                </a:solidFill>
                <a:latin typeface="Calibri"/>
                <a:cs typeface="Calibri"/>
              </a:rPr>
              <a:t>(AO1,</a:t>
            </a:r>
            <a:r>
              <a:rPr sz="900" b="1" spc="-20">
                <a:solidFill>
                  <a:srgbClr val="00AF9B"/>
                </a:solidFill>
                <a:latin typeface="Calibri"/>
                <a:cs typeface="Calibri"/>
              </a:rPr>
              <a:t> AO4)</a:t>
            </a:r>
            <a:endParaRPr sz="900">
              <a:latin typeface="Calibri"/>
              <a:cs typeface="Calibri"/>
            </a:endParaRPr>
          </a:p>
        </p:txBody>
      </p:sp>
      <p:sp>
        <p:nvSpPr>
          <p:cNvPr id="121" name="object 121"/>
          <p:cNvSpPr txBox="1"/>
          <p:nvPr/>
        </p:nvSpPr>
        <p:spPr>
          <a:xfrm>
            <a:off x="5407162" y="6009903"/>
            <a:ext cx="1994535" cy="831215"/>
          </a:xfrm>
          <a:prstGeom prst="rect">
            <a:avLst/>
          </a:prstGeom>
        </p:spPr>
        <p:txBody>
          <a:bodyPr vert="horz" wrap="square" lIns="0" tIns="122555" rIns="0" bIns="0" rtlCol="0">
            <a:spAutoFit/>
          </a:bodyPr>
          <a:lstStyle/>
          <a:p>
            <a:pPr marL="467359">
              <a:lnSpc>
                <a:spcPct val="100000"/>
              </a:lnSpc>
              <a:spcBef>
                <a:spcPts val="965"/>
              </a:spcBef>
            </a:pPr>
            <a:r>
              <a:rPr sz="1400" b="1">
                <a:solidFill>
                  <a:srgbClr val="00AF9B"/>
                </a:solidFill>
                <a:latin typeface="Calibri"/>
                <a:cs typeface="Calibri"/>
              </a:rPr>
              <a:t>2.</a:t>
            </a:r>
            <a:r>
              <a:rPr sz="1400" b="1" spc="-10">
                <a:solidFill>
                  <a:srgbClr val="00AF9B"/>
                </a:solidFill>
                <a:latin typeface="Calibri"/>
                <a:cs typeface="Calibri"/>
              </a:rPr>
              <a:t> </a:t>
            </a:r>
            <a:r>
              <a:rPr sz="1400" b="1" spc="-35">
                <a:solidFill>
                  <a:srgbClr val="00AF9B"/>
                </a:solidFill>
                <a:latin typeface="Calibri"/>
                <a:cs typeface="Calibri"/>
              </a:rPr>
              <a:t>Text </a:t>
            </a:r>
            <a:r>
              <a:rPr sz="1400" b="1" spc="-10">
                <a:solidFill>
                  <a:srgbClr val="00AF9B"/>
                </a:solidFill>
                <a:latin typeface="Calibri"/>
                <a:cs typeface="Calibri"/>
              </a:rPr>
              <a:t>Performance</a:t>
            </a:r>
            <a:endParaRPr sz="1400">
              <a:latin typeface="Calibri"/>
              <a:cs typeface="Calibri"/>
            </a:endParaRPr>
          </a:p>
          <a:p>
            <a:pPr marL="12700" marR="5080" algn="just">
              <a:lnSpc>
                <a:spcPct val="100000"/>
              </a:lnSpc>
              <a:spcBef>
                <a:spcPts val="555"/>
              </a:spcBef>
            </a:pPr>
            <a:r>
              <a:rPr sz="900" b="1">
                <a:solidFill>
                  <a:srgbClr val="00AF9B"/>
                </a:solidFill>
                <a:latin typeface="Calibri"/>
                <a:cs typeface="Calibri"/>
              </a:rPr>
              <a:t>Component</a:t>
            </a:r>
            <a:r>
              <a:rPr sz="900" b="1" spc="305">
                <a:solidFill>
                  <a:srgbClr val="00AF9B"/>
                </a:solidFill>
                <a:latin typeface="Calibri"/>
                <a:cs typeface="Calibri"/>
              </a:rPr>
              <a:t> </a:t>
            </a:r>
            <a:r>
              <a:rPr sz="900" b="1">
                <a:solidFill>
                  <a:srgbClr val="00AF9B"/>
                </a:solidFill>
                <a:latin typeface="Calibri"/>
                <a:cs typeface="Calibri"/>
              </a:rPr>
              <a:t>2</a:t>
            </a:r>
            <a:r>
              <a:rPr sz="900" b="1" spc="315">
                <a:solidFill>
                  <a:srgbClr val="00AF9B"/>
                </a:solidFill>
                <a:latin typeface="Calibri"/>
                <a:cs typeface="Calibri"/>
              </a:rPr>
              <a:t> </a:t>
            </a:r>
            <a:r>
              <a:rPr sz="900" b="1">
                <a:solidFill>
                  <a:srgbClr val="00AF9B"/>
                </a:solidFill>
                <a:latin typeface="Calibri"/>
                <a:cs typeface="Calibri"/>
              </a:rPr>
              <a:t>-</a:t>
            </a:r>
            <a:r>
              <a:rPr sz="900" b="1" spc="305">
                <a:solidFill>
                  <a:srgbClr val="00AF9B"/>
                </a:solidFill>
                <a:latin typeface="Calibri"/>
                <a:cs typeface="Calibri"/>
              </a:rPr>
              <a:t> </a:t>
            </a:r>
            <a:r>
              <a:rPr sz="900" b="1">
                <a:solidFill>
                  <a:srgbClr val="00AF9B"/>
                </a:solidFill>
                <a:latin typeface="Calibri"/>
                <a:cs typeface="Calibri"/>
              </a:rPr>
              <a:t>Mock</a:t>
            </a:r>
            <a:r>
              <a:rPr sz="900" b="1" spc="315">
                <a:solidFill>
                  <a:srgbClr val="00AF9B"/>
                </a:solidFill>
                <a:latin typeface="Calibri"/>
                <a:cs typeface="Calibri"/>
              </a:rPr>
              <a:t> </a:t>
            </a:r>
            <a:r>
              <a:rPr sz="900" b="1">
                <a:solidFill>
                  <a:srgbClr val="00AF9B"/>
                </a:solidFill>
                <a:latin typeface="Calibri"/>
                <a:cs typeface="Calibri"/>
              </a:rPr>
              <a:t>Component</a:t>
            </a:r>
            <a:r>
              <a:rPr sz="900" b="1" spc="315">
                <a:solidFill>
                  <a:srgbClr val="00AF9B"/>
                </a:solidFill>
                <a:latin typeface="Calibri"/>
                <a:cs typeface="Calibri"/>
              </a:rPr>
              <a:t> </a:t>
            </a:r>
            <a:r>
              <a:rPr sz="900" b="1">
                <a:solidFill>
                  <a:srgbClr val="00AF9B"/>
                </a:solidFill>
                <a:latin typeface="Calibri"/>
                <a:cs typeface="Calibri"/>
              </a:rPr>
              <a:t>2</a:t>
            </a:r>
            <a:r>
              <a:rPr sz="900" b="1" spc="320">
                <a:solidFill>
                  <a:srgbClr val="00AF9B"/>
                </a:solidFill>
                <a:latin typeface="Calibri"/>
                <a:cs typeface="Calibri"/>
              </a:rPr>
              <a:t> </a:t>
            </a:r>
            <a:r>
              <a:rPr sz="900" b="1" spc="-50">
                <a:solidFill>
                  <a:srgbClr val="00AF9B"/>
                </a:solidFill>
                <a:latin typeface="Calibri"/>
                <a:cs typeface="Calibri"/>
              </a:rPr>
              <a:t>-</a:t>
            </a:r>
            <a:r>
              <a:rPr sz="900" b="1">
                <a:solidFill>
                  <a:srgbClr val="00AF9B"/>
                </a:solidFill>
                <a:latin typeface="Calibri"/>
                <a:cs typeface="Calibri"/>
              </a:rPr>
              <a:t> Apply</a:t>
            </a:r>
            <a:r>
              <a:rPr sz="900" b="1" spc="190">
                <a:solidFill>
                  <a:srgbClr val="00AF9B"/>
                </a:solidFill>
                <a:latin typeface="Calibri"/>
                <a:cs typeface="Calibri"/>
              </a:rPr>
              <a:t> </a:t>
            </a:r>
            <a:r>
              <a:rPr sz="900" b="1">
                <a:solidFill>
                  <a:srgbClr val="00AF9B"/>
                </a:solidFill>
                <a:latin typeface="Calibri"/>
                <a:cs typeface="Calibri"/>
              </a:rPr>
              <a:t>theatrical</a:t>
            </a:r>
            <a:r>
              <a:rPr sz="900" b="1" spc="195">
                <a:solidFill>
                  <a:srgbClr val="00AF9B"/>
                </a:solidFill>
                <a:latin typeface="Calibri"/>
                <a:cs typeface="Calibri"/>
              </a:rPr>
              <a:t> </a:t>
            </a:r>
            <a:r>
              <a:rPr sz="900" b="1">
                <a:solidFill>
                  <a:srgbClr val="00AF9B"/>
                </a:solidFill>
                <a:latin typeface="Calibri"/>
                <a:cs typeface="Calibri"/>
              </a:rPr>
              <a:t>skills</a:t>
            </a:r>
            <a:r>
              <a:rPr sz="900" b="1" spc="190">
                <a:solidFill>
                  <a:srgbClr val="00AF9B"/>
                </a:solidFill>
                <a:latin typeface="Calibri"/>
                <a:cs typeface="Calibri"/>
              </a:rPr>
              <a:t> </a:t>
            </a:r>
            <a:r>
              <a:rPr sz="900" b="1">
                <a:solidFill>
                  <a:srgbClr val="00AF9B"/>
                </a:solidFill>
                <a:latin typeface="Calibri"/>
                <a:cs typeface="Calibri"/>
              </a:rPr>
              <a:t>to</a:t>
            </a:r>
            <a:r>
              <a:rPr sz="900" b="1" spc="195">
                <a:solidFill>
                  <a:srgbClr val="00AF9B"/>
                </a:solidFill>
                <a:latin typeface="Calibri"/>
                <a:cs typeface="Calibri"/>
              </a:rPr>
              <a:t> </a:t>
            </a:r>
            <a:r>
              <a:rPr sz="900" b="1">
                <a:solidFill>
                  <a:srgbClr val="00AF9B"/>
                </a:solidFill>
                <a:latin typeface="Calibri"/>
                <a:cs typeface="Calibri"/>
              </a:rPr>
              <a:t>realise</a:t>
            </a:r>
            <a:r>
              <a:rPr sz="900" b="1" spc="190">
                <a:solidFill>
                  <a:srgbClr val="00AF9B"/>
                </a:solidFill>
                <a:latin typeface="Calibri"/>
                <a:cs typeface="Calibri"/>
              </a:rPr>
              <a:t> </a:t>
            </a:r>
            <a:r>
              <a:rPr sz="900" b="1" spc="-10">
                <a:solidFill>
                  <a:srgbClr val="00AF9B"/>
                </a:solidFill>
                <a:latin typeface="Calibri"/>
                <a:cs typeface="Calibri"/>
              </a:rPr>
              <a:t>artistic</a:t>
            </a:r>
            <a:r>
              <a:rPr sz="900" b="1">
                <a:solidFill>
                  <a:srgbClr val="00AF9B"/>
                </a:solidFill>
                <a:latin typeface="Calibri"/>
                <a:cs typeface="Calibri"/>
              </a:rPr>
              <a:t> intention</a:t>
            </a:r>
            <a:r>
              <a:rPr sz="900" b="1" spc="5">
                <a:solidFill>
                  <a:srgbClr val="00AF9B"/>
                </a:solidFill>
                <a:latin typeface="Calibri"/>
                <a:cs typeface="Calibri"/>
              </a:rPr>
              <a:t> </a:t>
            </a:r>
            <a:r>
              <a:rPr sz="900" b="1">
                <a:solidFill>
                  <a:srgbClr val="00AF9B"/>
                </a:solidFill>
                <a:latin typeface="Calibri"/>
                <a:cs typeface="Calibri"/>
              </a:rPr>
              <a:t>in</a:t>
            </a:r>
            <a:r>
              <a:rPr sz="900" b="1" spc="-20">
                <a:solidFill>
                  <a:srgbClr val="00AF9B"/>
                </a:solidFill>
                <a:latin typeface="Calibri"/>
                <a:cs typeface="Calibri"/>
              </a:rPr>
              <a:t> </a:t>
            </a:r>
            <a:r>
              <a:rPr sz="900" b="1">
                <a:solidFill>
                  <a:srgbClr val="00AF9B"/>
                </a:solidFill>
                <a:latin typeface="Calibri"/>
                <a:cs typeface="Calibri"/>
              </a:rPr>
              <a:t>live</a:t>
            </a:r>
            <a:r>
              <a:rPr sz="900" b="1" spc="-5">
                <a:solidFill>
                  <a:srgbClr val="00AF9B"/>
                </a:solidFill>
                <a:latin typeface="Calibri"/>
                <a:cs typeface="Calibri"/>
              </a:rPr>
              <a:t> </a:t>
            </a:r>
            <a:r>
              <a:rPr sz="900" b="1" spc="-10">
                <a:solidFill>
                  <a:srgbClr val="00AF9B"/>
                </a:solidFill>
                <a:latin typeface="Calibri"/>
                <a:cs typeface="Calibri"/>
              </a:rPr>
              <a:t>performance.</a:t>
            </a:r>
            <a:endParaRPr sz="900">
              <a:latin typeface="Calibri"/>
              <a:cs typeface="Calibri"/>
            </a:endParaRPr>
          </a:p>
        </p:txBody>
      </p:sp>
      <p:grpSp>
        <p:nvGrpSpPr>
          <p:cNvPr id="122" name="object 122"/>
          <p:cNvGrpSpPr/>
          <p:nvPr/>
        </p:nvGrpSpPr>
        <p:grpSpPr>
          <a:xfrm>
            <a:off x="2654807" y="545593"/>
            <a:ext cx="4840605" cy="5813425"/>
            <a:chOff x="2654807" y="545593"/>
            <a:chExt cx="4840605" cy="5813425"/>
          </a:xfrm>
        </p:grpSpPr>
        <p:pic>
          <p:nvPicPr>
            <p:cNvPr id="123" name="object 123"/>
            <p:cNvPicPr/>
            <p:nvPr/>
          </p:nvPicPr>
          <p:blipFill>
            <a:blip r:embed="rId30" cstate="print"/>
            <a:stretch>
              <a:fillRect/>
            </a:stretch>
          </p:blipFill>
          <p:spPr>
            <a:xfrm>
              <a:off x="4712731" y="4549656"/>
              <a:ext cx="288774" cy="288361"/>
            </a:xfrm>
            <a:prstGeom prst="rect">
              <a:avLst/>
            </a:prstGeom>
          </p:spPr>
        </p:pic>
        <p:pic>
          <p:nvPicPr>
            <p:cNvPr id="124" name="object 124"/>
            <p:cNvPicPr/>
            <p:nvPr/>
          </p:nvPicPr>
          <p:blipFill>
            <a:blip r:embed="rId31" cstate="print"/>
            <a:stretch>
              <a:fillRect/>
            </a:stretch>
          </p:blipFill>
          <p:spPr>
            <a:xfrm>
              <a:off x="6898289" y="4734060"/>
              <a:ext cx="290029" cy="288361"/>
            </a:xfrm>
            <a:prstGeom prst="rect">
              <a:avLst/>
            </a:prstGeom>
          </p:spPr>
        </p:pic>
        <p:sp>
          <p:nvSpPr>
            <p:cNvPr id="125" name="object 125"/>
            <p:cNvSpPr/>
            <p:nvPr/>
          </p:nvSpPr>
          <p:spPr>
            <a:xfrm>
              <a:off x="5505069" y="6073876"/>
              <a:ext cx="288925" cy="285115"/>
            </a:xfrm>
            <a:custGeom>
              <a:avLst/>
              <a:gdLst/>
              <a:ahLst/>
              <a:cxnLst/>
              <a:rect l="l" t="t" r="r" b="b"/>
              <a:pathLst>
                <a:path w="288925" h="285114">
                  <a:moveTo>
                    <a:pt x="67703" y="168910"/>
                  </a:moveTo>
                  <a:lnTo>
                    <a:pt x="67602" y="166649"/>
                  </a:lnTo>
                  <a:lnTo>
                    <a:pt x="64681" y="163982"/>
                  </a:lnTo>
                  <a:lnTo>
                    <a:pt x="62395" y="164071"/>
                  </a:lnTo>
                  <a:lnTo>
                    <a:pt x="60947" y="165671"/>
                  </a:lnTo>
                  <a:lnTo>
                    <a:pt x="42227" y="187032"/>
                  </a:lnTo>
                  <a:lnTo>
                    <a:pt x="42379" y="189306"/>
                  </a:lnTo>
                  <a:lnTo>
                    <a:pt x="44538" y="191173"/>
                  </a:lnTo>
                  <a:lnTo>
                    <a:pt x="45377" y="191477"/>
                  </a:lnTo>
                  <a:lnTo>
                    <a:pt x="46253" y="191477"/>
                  </a:lnTo>
                  <a:lnTo>
                    <a:pt x="47307" y="191477"/>
                  </a:lnTo>
                  <a:lnTo>
                    <a:pt x="48285" y="191033"/>
                  </a:lnTo>
                  <a:lnTo>
                    <a:pt x="66370" y="170370"/>
                  </a:lnTo>
                  <a:lnTo>
                    <a:pt x="67703" y="168910"/>
                  </a:lnTo>
                  <a:close/>
                </a:path>
                <a:path w="288925" h="285114">
                  <a:moveTo>
                    <a:pt x="128574" y="179324"/>
                  </a:moveTo>
                  <a:lnTo>
                    <a:pt x="128308" y="177076"/>
                  </a:lnTo>
                  <a:lnTo>
                    <a:pt x="126466" y="175653"/>
                  </a:lnTo>
                  <a:lnTo>
                    <a:pt x="103212" y="159296"/>
                  </a:lnTo>
                  <a:lnTo>
                    <a:pt x="100965" y="159677"/>
                  </a:lnTo>
                  <a:lnTo>
                    <a:pt x="98679" y="162902"/>
                  </a:lnTo>
                  <a:lnTo>
                    <a:pt x="99060" y="165138"/>
                  </a:lnTo>
                  <a:lnTo>
                    <a:pt x="122301" y="181495"/>
                  </a:lnTo>
                  <a:lnTo>
                    <a:pt x="123875" y="182714"/>
                  </a:lnTo>
                  <a:lnTo>
                    <a:pt x="126123" y="182435"/>
                  </a:lnTo>
                  <a:lnTo>
                    <a:pt x="128574" y="179324"/>
                  </a:lnTo>
                  <a:close/>
                </a:path>
                <a:path w="288925" h="285114">
                  <a:moveTo>
                    <a:pt x="132664" y="229146"/>
                  </a:moveTo>
                  <a:lnTo>
                    <a:pt x="131483" y="227571"/>
                  </a:lnTo>
                  <a:lnTo>
                    <a:pt x="117614" y="215252"/>
                  </a:lnTo>
                  <a:lnTo>
                    <a:pt x="100685" y="209384"/>
                  </a:lnTo>
                  <a:lnTo>
                    <a:pt x="82765" y="210273"/>
                  </a:lnTo>
                  <a:lnTo>
                    <a:pt x="65989" y="218198"/>
                  </a:lnTo>
                  <a:lnTo>
                    <a:pt x="59410" y="223100"/>
                  </a:lnTo>
                  <a:lnTo>
                    <a:pt x="54241" y="229654"/>
                  </a:lnTo>
                  <a:lnTo>
                    <a:pt x="51015" y="237172"/>
                  </a:lnTo>
                  <a:lnTo>
                    <a:pt x="50203" y="238988"/>
                  </a:lnTo>
                  <a:lnTo>
                    <a:pt x="51015" y="241096"/>
                  </a:lnTo>
                  <a:lnTo>
                    <a:pt x="54648" y="242709"/>
                  </a:lnTo>
                  <a:lnTo>
                    <a:pt x="56781" y="241896"/>
                  </a:lnTo>
                  <a:lnTo>
                    <a:pt x="57619" y="240030"/>
                  </a:lnTo>
                  <a:lnTo>
                    <a:pt x="66548" y="227101"/>
                  </a:lnTo>
                  <a:lnTo>
                    <a:pt x="79286" y="218909"/>
                  </a:lnTo>
                  <a:lnTo>
                    <a:pt x="94183" y="216065"/>
                  </a:lnTo>
                  <a:lnTo>
                    <a:pt x="109575" y="219240"/>
                  </a:lnTo>
                  <a:lnTo>
                    <a:pt x="115976" y="221957"/>
                  </a:lnTo>
                  <a:lnTo>
                    <a:pt x="121551" y="226314"/>
                  </a:lnTo>
                  <a:lnTo>
                    <a:pt x="126911" y="233451"/>
                  </a:lnTo>
                  <a:lnTo>
                    <a:pt x="129171" y="233768"/>
                  </a:lnTo>
                  <a:lnTo>
                    <a:pt x="132346" y="231394"/>
                  </a:lnTo>
                  <a:lnTo>
                    <a:pt x="132664" y="229146"/>
                  </a:lnTo>
                  <a:close/>
                </a:path>
                <a:path w="288925" h="285114">
                  <a:moveTo>
                    <a:pt x="194068" y="48971"/>
                  </a:moveTo>
                  <a:lnTo>
                    <a:pt x="192532" y="47282"/>
                  </a:lnTo>
                  <a:lnTo>
                    <a:pt x="190550" y="47180"/>
                  </a:lnTo>
                  <a:lnTo>
                    <a:pt x="163537" y="44348"/>
                  </a:lnTo>
                  <a:lnTo>
                    <a:pt x="161759" y="45783"/>
                  </a:lnTo>
                  <a:lnTo>
                    <a:pt x="161340" y="49733"/>
                  </a:lnTo>
                  <a:lnTo>
                    <a:pt x="162775" y="51498"/>
                  </a:lnTo>
                  <a:lnTo>
                    <a:pt x="164757" y="51714"/>
                  </a:lnTo>
                  <a:lnTo>
                    <a:pt x="190195" y="54343"/>
                  </a:lnTo>
                  <a:lnTo>
                    <a:pt x="192176" y="54444"/>
                  </a:lnTo>
                  <a:lnTo>
                    <a:pt x="193865" y="52920"/>
                  </a:lnTo>
                  <a:lnTo>
                    <a:pt x="194068" y="48971"/>
                  </a:lnTo>
                  <a:close/>
                </a:path>
                <a:path w="288925" h="285114">
                  <a:moveTo>
                    <a:pt x="240893" y="108813"/>
                  </a:moveTo>
                  <a:lnTo>
                    <a:pt x="240538" y="106565"/>
                  </a:lnTo>
                  <a:lnTo>
                    <a:pt x="237324" y="104241"/>
                  </a:lnTo>
                  <a:lnTo>
                    <a:pt x="235064" y="104597"/>
                  </a:lnTo>
                  <a:lnTo>
                    <a:pt x="233895" y="106197"/>
                  </a:lnTo>
                  <a:lnTo>
                    <a:pt x="222326" y="116789"/>
                  </a:lnTo>
                  <a:lnTo>
                    <a:pt x="208076" y="121970"/>
                  </a:lnTo>
                  <a:lnTo>
                    <a:pt x="192913" y="121450"/>
                  </a:lnTo>
                  <a:lnTo>
                    <a:pt x="178612" y="114947"/>
                  </a:lnTo>
                  <a:lnTo>
                    <a:pt x="172974" y="110883"/>
                  </a:lnTo>
                  <a:lnTo>
                    <a:pt x="168516" y="105397"/>
                  </a:lnTo>
                  <a:lnTo>
                    <a:pt x="164884" y="97256"/>
                  </a:lnTo>
                  <a:lnTo>
                    <a:pt x="162750" y="96456"/>
                  </a:lnTo>
                  <a:lnTo>
                    <a:pt x="159118" y="98069"/>
                  </a:lnTo>
                  <a:lnTo>
                    <a:pt x="158305" y="100190"/>
                  </a:lnTo>
                  <a:lnTo>
                    <a:pt x="159118" y="101993"/>
                  </a:lnTo>
                  <a:lnTo>
                    <a:pt x="165582" y="112420"/>
                  </a:lnTo>
                  <a:lnTo>
                    <a:pt x="174383" y="120700"/>
                  </a:lnTo>
                  <a:lnTo>
                    <a:pt x="185013" y="126466"/>
                  </a:lnTo>
                  <a:lnTo>
                    <a:pt x="196989" y="129349"/>
                  </a:lnTo>
                  <a:lnTo>
                    <a:pt x="209296" y="129006"/>
                  </a:lnTo>
                  <a:lnTo>
                    <a:pt x="220903" y="125577"/>
                  </a:lnTo>
                  <a:lnTo>
                    <a:pt x="231241" y="119291"/>
                  </a:lnTo>
                  <a:lnTo>
                    <a:pt x="239725" y="110413"/>
                  </a:lnTo>
                  <a:lnTo>
                    <a:pt x="240893" y="108813"/>
                  </a:lnTo>
                  <a:close/>
                </a:path>
                <a:path w="288925" h="285114">
                  <a:moveTo>
                    <a:pt x="247738" y="54559"/>
                  </a:moveTo>
                  <a:lnTo>
                    <a:pt x="246202" y="52870"/>
                  </a:lnTo>
                  <a:lnTo>
                    <a:pt x="244208" y="52781"/>
                  </a:lnTo>
                  <a:lnTo>
                    <a:pt x="217182" y="49949"/>
                  </a:lnTo>
                  <a:lnTo>
                    <a:pt x="215417" y="51384"/>
                  </a:lnTo>
                  <a:lnTo>
                    <a:pt x="214998" y="55321"/>
                  </a:lnTo>
                  <a:lnTo>
                    <a:pt x="216433" y="57073"/>
                  </a:lnTo>
                  <a:lnTo>
                    <a:pt x="218414" y="57289"/>
                  </a:lnTo>
                  <a:lnTo>
                    <a:pt x="243852" y="59944"/>
                  </a:lnTo>
                  <a:lnTo>
                    <a:pt x="245846" y="60045"/>
                  </a:lnTo>
                  <a:lnTo>
                    <a:pt x="247535" y="58508"/>
                  </a:lnTo>
                  <a:lnTo>
                    <a:pt x="247738" y="54559"/>
                  </a:lnTo>
                  <a:close/>
                </a:path>
                <a:path w="288925" h="285114">
                  <a:moveTo>
                    <a:pt x="288493" y="16459"/>
                  </a:moveTo>
                  <a:lnTo>
                    <a:pt x="280593" y="15633"/>
                  </a:lnTo>
                  <a:lnTo>
                    <a:pt x="280593" y="22834"/>
                  </a:lnTo>
                  <a:lnTo>
                    <a:pt x="273024" y="94437"/>
                  </a:lnTo>
                  <a:lnTo>
                    <a:pt x="265506" y="119735"/>
                  </a:lnTo>
                  <a:lnTo>
                    <a:pt x="249821" y="139992"/>
                  </a:lnTo>
                  <a:lnTo>
                    <a:pt x="227965" y="153428"/>
                  </a:lnTo>
                  <a:lnTo>
                    <a:pt x="201904" y="158292"/>
                  </a:lnTo>
                  <a:lnTo>
                    <a:pt x="199390" y="158292"/>
                  </a:lnTo>
                  <a:lnTo>
                    <a:pt x="159512" y="143535"/>
                  </a:lnTo>
                  <a:lnTo>
                    <a:pt x="159512" y="197510"/>
                  </a:lnTo>
                  <a:lnTo>
                    <a:pt x="144703" y="250024"/>
                  </a:lnTo>
                  <a:lnTo>
                    <a:pt x="96964" y="276783"/>
                  </a:lnTo>
                  <a:lnTo>
                    <a:pt x="90500" y="277380"/>
                  </a:lnTo>
                  <a:lnTo>
                    <a:pt x="87617" y="277380"/>
                  </a:lnTo>
                  <a:lnTo>
                    <a:pt x="40157" y="259384"/>
                  </a:lnTo>
                  <a:lnTo>
                    <a:pt x="16611" y="214591"/>
                  </a:lnTo>
                  <a:lnTo>
                    <a:pt x="8001" y="143103"/>
                  </a:lnTo>
                  <a:lnTo>
                    <a:pt x="134010" y="128041"/>
                  </a:lnTo>
                  <a:lnTo>
                    <a:pt x="138163" y="134112"/>
                  </a:lnTo>
                  <a:lnTo>
                    <a:pt x="142875" y="139763"/>
                  </a:lnTo>
                  <a:lnTo>
                    <a:pt x="148082" y="144957"/>
                  </a:lnTo>
                  <a:lnTo>
                    <a:pt x="153758" y="149644"/>
                  </a:lnTo>
                  <a:lnTo>
                    <a:pt x="159512" y="197510"/>
                  </a:lnTo>
                  <a:lnTo>
                    <a:pt x="159512" y="143535"/>
                  </a:lnTo>
                  <a:lnTo>
                    <a:pt x="145465" y="131800"/>
                  </a:lnTo>
                  <a:lnTo>
                    <a:pt x="143459" y="128041"/>
                  </a:lnTo>
                  <a:lnTo>
                    <a:pt x="132575" y="107670"/>
                  </a:lnTo>
                  <a:lnTo>
                    <a:pt x="129882" y="79489"/>
                  </a:lnTo>
                  <a:lnTo>
                    <a:pt x="137439" y="7874"/>
                  </a:lnTo>
                  <a:lnTo>
                    <a:pt x="280593" y="22834"/>
                  </a:lnTo>
                  <a:lnTo>
                    <a:pt x="280593" y="15633"/>
                  </a:lnTo>
                  <a:lnTo>
                    <a:pt x="206387" y="7874"/>
                  </a:lnTo>
                  <a:lnTo>
                    <a:pt x="131025" y="0"/>
                  </a:lnTo>
                  <a:lnTo>
                    <a:pt x="122720" y="78727"/>
                  </a:lnTo>
                  <a:lnTo>
                    <a:pt x="122339" y="89687"/>
                  </a:lnTo>
                  <a:lnTo>
                    <a:pt x="123482" y="100533"/>
                  </a:lnTo>
                  <a:lnTo>
                    <a:pt x="126149" y="111125"/>
                  </a:lnTo>
                  <a:lnTo>
                    <a:pt x="130276" y="121285"/>
                  </a:lnTo>
                  <a:lnTo>
                    <a:pt x="0" y="136842"/>
                  </a:lnTo>
                  <a:lnTo>
                    <a:pt x="9474" y="215442"/>
                  </a:lnTo>
                  <a:lnTo>
                    <a:pt x="35382" y="264744"/>
                  </a:lnTo>
                  <a:lnTo>
                    <a:pt x="87617" y="284556"/>
                  </a:lnTo>
                  <a:lnTo>
                    <a:pt x="90792" y="284556"/>
                  </a:lnTo>
                  <a:lnTo>
                    <a:pt x="93954" y="284365"/>
                  </a:lnTo>
                  <a:lnTo>
                    <a:pt x="97828" y="283895"/>
                  </a:lnTo>
                  <a:lnTo>
                    <a:pt x="117652" y="277380"/>
                  </a:lnTo>
                  <a:lnTo>
                    <a:pt x="127546" y="274142"/>
                  </a:lnTo>
                  <a:lnTo>
                    <a:pt x="150393" y="254482"/>
                  </a:lnTo>
                  <a:lnTo>
                    <a:pt x="164185" y="227711"/>
                  </a:lnTo>
                  <a:lnTo>
                    <a:pt x="166674" y="196659"/>
                  </a:lnTo>
                  <a:lnTo>
                    <a:pt x="161645" y="154825"/>
                  </a:lnTo>
                  <a:lnTo>
                    <a:pt x="169011" y="158572"/>
                  </a:lnTo>
                  <a:lnTo>
                    <a:pt x="199136" y="165455"/>
                  </a:lnTo>
                  <a:lnTo>
                    <a:pt x="201917" y="165455"/>
                  </a:lnTo>
                  <a:lnTo>
                    <a:pt x="254596" y="145262"/>
                  </a:lnTo>
                  <a:lnTo>
                    <a:pt x="280187" y="95186"/>
                  </a:lnTo>
                  <a:lnTo>
                    <a:pt x="288493" y="16459"/>
                  </a:lnTo>
                  <a:close/>
                </a:path>
              </a:pathLst>
            </a:custGeom>
            <a:solidFill>
              <a:srgbClr val="CC3399"/>
            </a:solidFill>
          </p:spPr>
          <p:txBody>
            <a:bodyPr wrap="square" lIns="0" tIns="0" rIns="0" bIns="0" rtlCol="0"/>
            <a:lstStyle/>
            <a:p>
              <a:endParaRPr/>
            </a:p>
          </p:txBody>
        </p:sp>
        <p:sp>
          <p:nvSpPr>
            <p:cNvPr id="126" name="object 126"/>
            <p:cNvSpPr/>
            <p:nvPr/>
          </p:nvSpPr>
          <p:spPr>
            <a:xfrm>
              <a:off x="2673857" y="564643"/>
              <a:ext cx="6985" cy="537210"/>
            </a:xfrm>
            <a:custGeom>
              <a:avLst/>
              <a:gdLst/>
              <a:ahLst/>
              <a:cxnLst/>
              <a:rect l="l" t="t" r="r" b="b"/>
              <a:pathLst>
                <a:path w="6985" h="537210">
                  <a:moveTo>
                    <a:pt x="6553" y="536638"/>
                  </a:moveTo>
                  <a:lnTo>
                    <a:pt x="0" y="0"/>
                  </a:lnTo>
                </a:path>
              </a:pathLst>
            </a:custGeom>
            <a:ln w="38099">
              <a:solidFill>
                <a:srgbClr val="C93196"/>
              </a:solidFill>
              <a:prstDash val="sysDash"/>
            </a:ln>
          </p:spPr>
          <p:txBody>
            <a:bodyPr wrap="square" lIns="0" tIns="0" rIns="0" bIns="0" rtlCol="0"/>
            <a:lstStyle/>
            <a:p>
              <a:endParaRPr/>
            </a:p>
          </p:txBody>
        </p:sp>
        <p:sp>
          <p:nvSpPr>
            <p:cNvPr id="127" name="object 127"/>
            <p:cNvSpPr/>
            <p:nvPr/>
          </p:nvSpPr>
          <p:spPr>
            <a:xfrm>
              <a:off x="3498341" y="1101091"/>
              <a:ext cx="6985" cy="537210"/>
            </a:xfrm>
            <a:custGeom>
              <a:avLst/>
              <a:gdLst/>
              <a:ahLst/>
              <a:cxnLst/>
              <a:rect l="l" t="t" r="r" b="b"/>
              <a:pathLst>
                <a:path w="6985" h="537210">
                  <a:moveTo>
                    <a:pt x="6553" y="536638"/>
                  </a:moveTo>
                  <a:lnTo>
                    <a:pt x="0" y="0"/>
                  </a:lnTo>
                </a:path>
              </a:pathLst>
            </a:custGeom>
            <a:ln w="38099">
              <a:solidFill>
                <a:srgbClr val="C93196"/>
              </a:solidFill>
              <a:prstDash val="sysDash"/>
            </a:ln>
          </p:spPr>
          <p:txBody>
            <a:bodyPr wrap="square" lIns="0" tIns="0" rIns="0" bIns="0" rtlCol="0"/>
            <a:lstStyle/>
            <a:p>
              <a:endParaRPr/>
            </a:p>
          </p:txBody>
        </p:sp>
        <p:sp>
          <p:nvSpPr>
            <p:cNvPr id="128" name="object 128"/>
            <p:cNvSpPr/>
            <p:nvPr/>
          </p:nvSpPr>
          <p:spPr>
            <a:xfrm>
              <a:off x="4572761" y="688087"/>
              <a:ext cx="6985" cy="537210"/>
            </a:xfrm>
            <a:custGeom>
              <a:avLst/>
              <a:gdLst/>
              <a:ahLst/>
              <a:cxnLst/>
              <a:rect l="l" t="t" r="r" b="b"/>
              <a:pathLst>
                <a:path w="6985" h="537210">
                  <a:moveTo>
                    <a:pt x="6553" y="536638"/>
                  </a:moveTo>
                  <a:lnTo>
                    <a:pt x="0" y="0"/>
                  </a:lnTo>
                </a:path>
              </a:pathLst>
            </a:custGeom>
            <a:ln w="38099">
              <a:solidFill>
                <a:srgbClr val="C93196"/>
              </a:solidFill>
              <a:prstDash val="sysDash"/>
            </a:ln>
          </p:spPr>
          <p:txBody>
            <a:bodyPr wrap="square" lIns="0" tIns="0" rIns="0" bIns="0" rtlCol="0"/>
            <a:lstStyle/>
            <a:p>
              <a:endParaRPr/>
            </a:p>
          </p:txBody>
        </p:sp>
        <p:sp>
          <p:nvSpPr>
            <p:cNvPr id="129" name="object 129"/>
            <p:cNvSpPr/>
            <p:nvPr/>
          </p:nvSpPr>
          <p:spPr>
            <a:xfrm>
              <a:off x="6732269" y="1101095"/>
              <a:ext cx="283210" cy="257175"/>
            </a:xfrm>
            <a:custGeom>
              <a:avLst/>
              <a:gdLst/>
              <a:ahLst/>
              <a:cxnLst/>
              <a:rect l="l" t="t" r="r" b="b"/>
              <a:pathLst>
                <a:path w="283209" h="257175">
                  <a:moveTo>
                    <a:pt x="0" y="256717"/>
                  </a:moveTo>
                  <a:lnTo>
                    <a:pt x="282740" y="0"/>
                  </a:lnTo>
                </a:path>
              </a:pathLst>
            </a:custGeom>
            <a:ln w="38099">
              <a:solidFill>
                <a:srgbClr val="C93196"/>
              </a:solidFill>
              <a:prstDash val="sysDash"/>
            </a:ln>
          </p:spPr>
          <p:txBody>
            <a:bodyPr wrap="square" lIns="0" tIns="0" rIns="0" bIns="0" rtlCol="0"/>
            <a:lstStyle/>
            <a:p>
              <a:endParaRPr/>
            </a:p>
          </p:txBody>
        </p:sp>
        <p:sp>
          <p:nvSpPr>
            <p:cNvPr id="130" name="object 130"/>
            <p:cNvSpPr/>
            <p:nvPr/>
          </p:nvSpPr>
          <p:spPr>
            <a:xfrm>
              <a:off x="6428997" y="2155697"/>
              <a:ext cx="581025" cy="0"/>
            </a:xfrm>
            <a:custGeom>
              <a:avLst/>
              <a:gdLst/>
              <a:ahLst/>
              <a:cxnLst/>
              <a:rect l="l" t="t" r="r" b="b"/>
              <a:pathLst>
                <a:path w="581025">
                  <a:moveTo>
                    <a:pt x="580478" y="0"/>
                  </a:moveTo>
                  <a:lnTo>
                    <a:pt x="0" y="0"/>
                  </a:lnTo>
                </a:path>
              </a:pathLst>
            </a:custGeom>
            <a:ln w="38100">
              <a:solidFill>
                <a:srgbClr val="C93196"/>
              </a:solidFill>
              <a:prstDash val="sysDash"/>
            </a:ln>
          </p:spPr>
          <p:txBody>
            <a:bodyPr wrap="square" lIns="0" tIns="0" rIns="0" bIns="0" rtlCol="0"/>
            <a:lstStyle/>
            <a:p>
              <a:endParaRPr/>
            </a:p>
          </p:txBody>
        </p:sp>
        <p:sp>
          <p:nvSpPr>
            <p:cNvPr id="131" name="object 131"/>
            <p:cNvSpPr/>
            <p:nvPr/>
          </p:nvSpPr>
          <p:spPr>
            <a:xfrm>
              <a:off x="6916672" y="2925320"/>
              <a:ext cx="559435" cy="200660"/>
            </a:xfrm>
            <a:custGeom>
              <a:avLst/>
              <a:gdLst/>
              <a:ahLst/>
              <a:cxnLst/>
              <a:rect l="l" t="t" r="r" b="b"/>
              <a:pathLst>
                <a:path w="559434" h="200660">
                  <a:moveTo>
                    <a:pt x="559117" y="200164"/>
                  </a:moveTo>
                  <a:lnTo>
                    <a:pt x="0" y="0"/>
                  </a:lnTo>
                </a:path>
              </a:pathLst>
            </a:custGeom>
            <a:ln w="38099">
              <a:solidFill>
                <a:srgbClr val="C93196"/>
              </a:solidFill>
              <a:prstDash val="sysDash"/>
            </a:ln>
          </p:spPr>
          <p:txBody>
            <a:bodyPr wrap="square" lIns="0" tIns="0" rIns="0" bIns="0" rtlCol="0"/>
            <a:lstStyle/>
            <a:p>
              <a:endParaRPr/>
            </a:p>
          </p:txBody>
        </p:sp>
        <p:sp>
          <p:nvSpPr>
            <p:cNvPr id="132" name="object 132"/>
            <p:cNvSpPr/>
            <p:nvPr/>
          </p:nvSpPr>
          <p:spPr>
            <a:xfrm>
              <a:off x="4682493" y="2969508"/>
              <a:ext cx="1270" cy="402590"/>
            </a:xfrm>
            <a:custGeom>
              <a:avLst/>
              <a:gdLst/>
              <a:ahLst/>
              <a:cxnLst/>
              <a:rect l="l" t="t" r="r" b="b"/>
              <a:pathLst>
                <a:path w="1270" h="402589">
                  <a:moveTo>
                    <a:pt x="1092" y="402526"/>
                  </a:moveTo>
                  <a:lnTo>
                    <a:pt x="0" y="0"/>
                  </a:lnTo>
                </a:path>
              </a:pathLst>
            </a:custGeom>
            <a:ln w="38100">
              <a:solidFill>
                <a:srgbClr val="C93196"/>
              </a:solidFill>
              <a:prstDash val="sysDash"/>
            </a:ln>
          </p:spPr>
          <p:txBody>
            <a:bodyPr wrap="square" lIns="0" tIns="0" rIns="0" bIns="0" rtlCol="0"/>
            <a:lstStyle/>
            <a:p>
              <a:endParaRPr/>
            </a:p>
          </p:txBody>
        </p:sp>
        <p:sp>
          <p:nvSpPr>
            <p:cNvPr id="133" name="object 133"/>
            <p:cNvSpPr/>
            <p:nvPr/>
          </p:nvSpPr>
          <p:spPr>
            <a:xfrm>
              <a:off x="2958845" y="3007610"/>
              <a:ext cx="0" cy="407034"/>
            </a:xfrm>
            <a:custGeom>
              <a:avLst/>
              <a:gdLst/>
              <a:ahLst/>
              <a:cxnLst/>
              <a:rect l="l" t="t" r="r" b="b"/>
              <a:pathLst>
                <a:path h="407035">
                  <a:moveTo>
                    <a:pt x="0" y="406806"/>
                  </a:moveTo>
                  <a:lnTo>
                    <a:pt x="0" y="0"/>
                  </a:lnTo>
                </a:path>
              </a:pathLst>
            </a:custGeom>
            <a:ln w="38100">
              <a:solidFill>
                <a:srgbClr val="C93196"/>
              </a:solidFill>
              <a:prstDash val="sysDash"/>
            </a:ln>
          </p:spPr>
          <p:txBody>
            <a:bodyPr wrap="square" lIns="0" tIns="0" rIns="0" bIns="0" rtlCol="0"/>
            <a:lstStyle/>
            <a:p>
              <a:endParaRPr/>
            </a:p>
          </p:txBody>
        </p:sp>
        <p:sp>
          <p:nvSpPr>
            <p:cNvPr id="134" name="object 134"/>
            <p:cNvSpPr/>
            <p:nvPr/>
          </p:nvSpPr>
          <p:spPr>
            <a:xfrm>
              <a:off x="3835145" y="3414523"/>
              <a:ext cx="0" cy="531495"/>
            </a:xfrm>
            <a:custGeom>
              <a:avLst/>
              <a:gdLst/>
              <a:ahLst/>
              <a:cxnLst/>
              <a:rect l="l" t="t" r="r" b="b"/>
              <a:pathLst>
                <a:path h="531495">
                  <a:moveTo>
                    <a:pt x="0" y="530999"/>
                  </a:moveTo>
                  <a:lnTo>
                    <a:pt x="0" y="0"/>
                  </a:lnTo>
                </a:path>
              </a:pathLst>
            </a:custGeom>
            <a:ln w="38100">
              <a:solidFill>
                <a:srgbClr val="C93196"/>
              </a:solidFill>
              <a:prstDash val="sysDash"/>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map of a road&#10;&#10;Description automatically generated">
            <a:extLst>
              <a:ext uri="{FF2B5EF4-FFF2-40B4-BE49-F238E27FC236}">
                <a16:creationId xmlns:a16="http://schemas.microsoft.com/office/drawing/2014/main" id="{5B7E6A4A-79D3-FE1D-ECDF-B37EF736D465}"/>
              </a:ext>
            </a:extLst>
          </p:cNvPr>
          <p:cNvPicPr>
            <a:picLocks noChangeAspect="1"/>
          </p:cNvPicPr>
          <p:nvPr/>
        </p:nvPicPr>
        <p:blipFill>
          <a:blip r:embed="rId2"/>
          <a:stretch>
            <a:fillRect/>
          </a:stretch>
        </p:blipFill>
        <p:spPr>
          <a:xfrm>
            <a:off x="0" y="-4159"/>
            <a:ext cx="9144000" cy="68131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map of a road&#10;&#10;Description automatically generated">
            <a:extLst>
              <a:ext uri="{FF2B5EF4-FFF2-40B4-BE49-F238E27FC236}">
                <a16:creationId xmlns:a16="http://schemas.microsoft.com/office/drawing/2014/main" id="{9F9EE43A-2D67-502F-A697-B5C943F3E22E}"/>
              </a:ext>
            </a:extLst>
          </p:cNvPr>
          <p:cNvPicPr>
            <a:picLocks noChangeAspect="1"/>
          </p:cNvPicPr>
          <p:nvPr/>
        </p:nvPicPr>
        <p:blipFill>
          <a:blip r:embed="rId2"/>
          <a:stretch>
            <a:fillRect/>
          </a:stretch>
        </p:blipFill>
        <p:spPr>
          <a:xfrm>
            <a:off x="0" y="-221"/>
            <a:ext cx="9144000" cy="68584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CB9EE528115249BA62337DA4128932" ma:contentTypeVersion="14" ma:contentTypeDescription="Create a new document." ma:contentTypeScope="" ma:versionID="3625e67b6ca9d8b5a10b77904a0b9142">
  <xsd:schema xmlns:xsd="http://www.w3.org/2001/XMLSchema" xmlns:xs="http://www.w3.org/2001/XMLSchema" xmlns:p="http://schemas.microsoft.com/office/2006/metadata/properties" xmlns:ns2="7392fc9c-7553-47dc-803b-26b25a2de0f1" xmlns:ns3="57df32e7-0eb3-411a-bdc1-4569ed01d643" targetNamespace="http://schemas.microsoft.com/office/2006/metadata/properties" ma:root="true" ma:fieldsID="ed6ad5def428f26c46ebef07d4c1c397" ns2:_="" ns3:_="">
    <xsd:import namespace="7392fc9c-7553-47dc-803b-26b25a2de0f1"/>
    <xsd:import namespace="57df32e7-0eb3-411a-bdc1-4569ed01d6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fc9c-7553-47dc-803b-26b25a2de0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4f5072b-5b62-4ce9-94c2-9ac747abd3c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f32e7-0eb3-411a-bdc1-4569ed01d6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7fc3d3d-067a-4fb2-91a2-0b64df818eb4}" ma:internalName="TaxCatchAll" ma:showField="CatchAllData" ma:web="57df32e7-0eb3-411a-bdc1-4569ed01d6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92fc9c-7553-47dc-803b-26b25a2de0f1">
      <Terms xmlns="http://schemas.microsoft.com/office/infopath/2007/PartnerControls"/>
    </lcf76f155ced4ddcb4097134ff3c332f>
    <TaxCatchAll xmlns="57df32e7-0eb3-411a-bdc1-4569ed01d643" xsi:nil="true"/>
    <SharedWithUsers xmlns="57df32e7-0eb3-411a-bdc1-4569ed01d643">
      <UserInfo>
        <DisplayName/>
        <AccountId xsi:nil="true"/>
        <AccountType/>
      </UserInfo>
    </SharedWithUsers>
    <MediaLengthInSeconds xmlns="7392fc9c-7553-47dc-803b-26b25a2de0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A42FD0-973C-42FF-8C39-896BA6FBA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fc9c-7553-47dc-803b-26b25a2de0f1"/>
    <ds:schemaRef ds:uri="57df32e7-0eb3-411a-bdc1-4569ed01d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294453-BCE3-425B-A89D-FB5DE6EB1897}">
  <ds:schemaRefs>
    <ds:schemaRef ds:uri="http://purl.org/dc/elements/1.1/"/>
    <ds:schemaRef ds:uri="http://schemas.openxmlformats.org/package/2006/metadata/core-properties"/>
    <ds:schemaRef ds:uri="7392fc9c-7553-47dc-803b-26b25a2de0f1"/>
    <ds:schemaRef ds:uri="http://schemas.microsoft.com/office/infopath/2007/PartnerControls"/>
    <ds:schemaRef ds:uri="http://purl.org/dc/terms/"/>
    <ds:schemaRef ds:uri="http://schemas.microsoft.com/office/2006/documentManagement/types"/>
    <ds:schemaRef ds:uri="57df32e7-0eb3-411a-bdc1-4569ed01d64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7F4471D-DD0D-468D-BA25-DB4A8035A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521</Words>
  <Application>Microsoft Office PowerPoint</Application>
  <PresentationFormat>On-screen Show (4:3)</PresentationFormat>
  <Paragraphs>54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PresentationGO.com</dc:creator>
  <dc:description>© Copyright PresentationGO.com</dc:description>
  <cp:lastModifiedBy>HMacmillan</cp:lastModifiedBy>
  <cp:revision>1</cp:revision>
  <dcterms:created xsi:type="dcterms:W3CDTF">2023-11-15T11:32:01Z</dcterms:created>
  <dcterms:modified xsi:type="dcterms:W3CDTF">2024-03-13T12:07:13Z</dcterms:modified>
  <cp:category>Charts &amp; Diagrams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2023-01-06T00:00:00Z</vt:filetime>
  </property>
  <property fmtid="{D5CDD505-2E9C-101B-9397-08002B2CF9AE}" pid="3" name="Creator">
    <vt:lpwstr>Acrobat PDFMaker 22 for PowerPoint</vt:lpwstr>
  </property>
  <property fmtid="{D5CDD505-2E9C-101B-9397-08002B2CF9AE}" pid="4" name="LastSaved">
    <vt:filetime>2023-11-15T00:00:00Z</vt:filetime>
  </property>
  <property fmtid="{D5CDD505-2E9C-101B-9397-08002B2CF9AE}" pid="5" name="Producer">
    <vt:lpwstr>Adobe PDF Library 22.3.58</vt:lpwstr>
  </property>
  <property fmtid="{D5CDD505-2E9C-101B-9397-08002B2CF9AE}" pid="6" name="ContentTypeId">
    <vt:lpwstr>0x01010092CB9EE528115249BA62337DA4128932</vt:lpwstr>
  </property>
  <property fmtid="{D5CDD505-2E9C-101B-9397-08002B2CF9AE}" pid="7" name="Order">
    <vt:r8>94600</vt:r8>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