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tmp" ContentType="image/png"/>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82" r:id="rId5"/>
    <p:sldId id="301" r:id="rId6"/>
    <p:sldId id="261" r:id="rId7"/>
    <p:sldId id="257" r:id="rId8"/>
    <p:sldId id="284" r:id="rId9"/>
    <p:sldId id="285" r:id="rId10"/>
    <p:sldId id="260" r:id="rId11"/>
    <p:sldId id="286" r:id="rId12"/>
    <p:sldId id="287" r:id="rId13"/>
    <p:sldId id="262" r:id="rId14"/>
    <p:sldId id="288" r:id="rId15"/>
    <p:sldId id="289" r:id="rId16"/>
    <p:sldId id="303" r:id="rId17"/>
    <p:sldId id="306" r:id="rId18"/>
    <p:sldId id="264" r:id="rId19"/>
    <p:sldId id="310" r:id="rId20"/>
    <p:sldId id="292" r:id="rId21"/>
    <p:sldId id="293" r:id="rId22"/>
    <p:sldId id="308" r:id="rId23"/>
    <p:sldId id="265" r:id="rId24"/>
    <p:sldId id="267" r:id="rId25"/>
    <p:sldId id="299" r:id="rId26"/>
    <p:sldId id="295" r:id="rId27"/>
    <p:sldId id="30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E5FF12-B97A-4E03-BE3D-B7A6429E09E1}" v="1" dt="2024-09-17T07:24:01.2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023" autoAdjust="0"/>
  </p:normalViewPr>
  <p:slideViewPr>
    <p:cSldViewPr snapToGrid="0">
      <p:cViewPr varScale="1">
        <p:scale>
          <a:sx n="55" d="100"/>
          <a:sy n="55" d="100"/>
        </p:scale>
        <p:origin x="109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CC0E83-ECB8-47D0-9C06-3B125189005E}" type="doc">
      <dgm:prSet loTypeId="urn:microsoft.com/office/officeart/2005/8/layout/process4" loCatId="process" qsTypeId="urn:microsoft.com/office/officeart/2005/8/quickstyle/simple1" qsCatId="simple" csTypeId="urn:microsoft.com/office/officeart/2005/8/colors/accent0_1" csCatId="mainScheme" phldr="1"/>
      <dgm:spPr/>
      <dgm:t>
        <a:bodyPr/>
        <a:lstStyle/>
        <a:p>
          <a:endParaRPr lang="en-GB"/>
        </a:p>
      </dgm:t>
    </dgm:pt>
    <dgm:pt modelId="{2D8A5FCE-07BC-4C50-ACAB-427031D4B617}">
      <dgm:prSet/>
      <dgm:spPr>
        <a:solidFill>
          <a:schemeClr val="accent5">
            <a:lumMod val="20000"/>
            <a:lumOff val="80000"/>
          </a:schemeClr>
        </a:solidFill>
      </dgm:spPr>
      <dgm:t>
        <a:bodyPr/>
        <a:lstStyle/>
        <a:p>
          <a:r>
            <a:rPr lang="en-GB"/>
            <a:t>Express opinions about school rules and uniform</a:t>
          </a:r>
        </a:p>
      </dgm:t>
    </dgm:pt>
    <dgm:pt modelId="{5968E56C-1CF1-46BA-8F5E-5B284DDDA39F}" type="parTrans" cxnId="{E4427BE5-2DBD-4958-9B06-16433F7AE10B}">
      <dgm:prSet/>
      <dgm:spPr/>
      <dgm:t>
        <a:bodyPr/>
        <a:lstStyle/>
        <a:p>
          <a:endParaRPr lang="en-GB"/>
        </a:p>
      </dgm:t>
    </dgm:pt>
    <dgm:pt modelId="{4F52554A-FF1F-44D7-873A-8F5628570E2A}" type="sibTrans" cxnId="{E4427BE5-2DBD-4958-9B06-16433F7AE10B}">
      <dgm:prSet/>
      <dgm:spPr/>
      <dgm:t>
        <a:bodyPr/>
        <a:lstStyle/>
        <a:p>
          <a:endParaRPr lang="en-GB"/>
        </a:p>
      </dgm:t>
    </dgm:pt>
    <dgm:pt modelId="{FC1E37C2-0829-4EB6-B5B3-F4811E2AED0F}">
      <dgm:prSet/>
      <dgm:spPr>
        <a:solidFill>
          <a:schemeClr val="accent5">
            <a:lumMod val="20000"/>
            <a:lumOff val="80000"/>
          </a:schemeClr>
        </a:solidFill>
      </dgm:spPr>
      <dgm:t>
        <a:bodyPr/>
        <a:lstStyle/>
        <a:p>
          <a:r>
            <a:rPr lang="en-GB"/>
            <a:t>Express opinions about school subjects.</a:t>
          </a:r>
        </a:p>
      </dgm:t>
    </dgm:pt>
    <dgm:pt modelId="{06B51278-4275-4F3C-91A7-47B032E097FC}" type="parTrans" cxnId="{A7C91BA6-C925-4B2F-9A48-9050B71F25FE}">
      <dgm:prSet/>
      <dgm:spPr/>
      <dgm:t>
        <a:bodyPr/>
        <a:lstStyle/>
        <a:p>
          <a:endParaRPr lang="en-GB"/>
        </a:p>
      </dgm:t>
    </dgm:pt>
    <dgm:pt modelId="{6D732F1B-D232-4F0F-BAD8-DF79D6BC8999}" type="sibTrans" cxnId="{A7C91BA6-C925-4B2F-9A48-9050B71F25FE}">
      <dgm:prSet/>
      <dgm:spPr/>
      <dgm:t>
        <a:bodyPr/>
        <a:lstStyle/>
        <a:p>
          <a:endParaRPr lang="en-GB"/>
        </a:p>
      </dgm:t>
    </dgm:pt>
    <dgm:pt modelId="{EB217937-DD89-41C2-BE2D-75EB95CE5279}">
      <dgm:prSet/>
      <dgm:spPr>
        <a:solidFill>
          <a:schemeClr val="accent5">
            <a:lumMod val="20000"/>
            <a:lumOff val="80000"/>
          </a:schemeClr>
        </a:solidFill>
      </dgm:spPr>
      <dgm:t>
        <a:bodyPr/>
        <a:lstStyle/>
        <a:p>
          <a:r>
            <a:rPr lang="en-GB"/>
            <a:t>Describe personal qualities.</a:t>
          </a:r>
        </a:p>
      </dgm:t>
    </dgm:pt>
    <dgm:pt modelId="{B27D4706-96A8-4D60-A181-E1F7FF8B3E8E}" type="parTrans" cxnId="{8379718A-2C1B-4F93-A345-65DB54AC035E}">
      <dgm:prSet/>
      <dgm:spPr/>
      <dgm:t>
        <a:bodyPr/>
        <a:lstStyle/>
        <a:p>
          <a:endParaRPr lang="en-GB"/>
        </a:p>
      </dgm:t>
    </dgm:pt>
    <dgm:pt modelId="{442DDCE0-504A-4E06-902F-8444383A2B8F}" type="sibTrans" cxnId="{8379718A-2C1B-4F93-A345-65DB54AC035E}">
      <dgm:prSet/>
      <dgm:spPr/>
      <dgm:t>
        <a:bodyPr/>
        <a:lstStyle/>
        <a:p>
          <a:endParaRPr lang="en-GB"/>
        </a:p>
      </dgm:t>
    </dgm:pt>
    <dgm:pt modelId="{481D3F31-3289-4A02-9E3B-BE3E1483641A}">
      <dgm:prSet/>
      <dgm:spPr>
        <a:solidFill>
          <a:schemeClr val="accent5">
            <a:lumMod val="20000"/>
            <a:lumOff val="80000"/>
          </a:schemeClr>
        </a:solidFill>
      </dgm:spPr>
      <dgm:t>
        <a:bodyPr/>
        <a:lstStyle/>
        <a:p>
          <a:r>
            <a:rPr lang="en-GB"/>
            <a:t>Refer to education post-16: options available, advantages and disadvantages, future intentions, and plans.</a:t>
          </a:r>
        </a:p>
      </dgm:t>
    </dgm:pt>
    <dgm:pt modelId="{36A9F8BA-D011-4D2F-A44C-B1D3866613E1}" type="parTrans" cxnId="{FB0950D1-3276-4CDD-8220-273C384B4A20}">
      <dgm:prSet/>
      <dgm:spPr/>
      <dgm:t>
        <a:bodyPr/>
        <a:lstStyle/>
        <a:p>
          <a:endParaRPr lang="en-GB"/>
        </a:p>
      </dgm:t>
    </dgm:pt>
    <dgm:pt modelId="{374FDF4B-DD25-4F94-9CAB-A1F3FC53806F}" type="sibTrans" cxnId="{FB0950D1-3276-4CDD-8220-273C384B4A20}">
      <dgm:prSet/>
      <dgm:spPr/>
      <dgm:t>
        <a:bodyPr/>
        <a:lstStyle/>
        <a:p>
          <a:endParaRPr lang="en-GB"/>
        </a:p>
      </dgm:t>
    </dgm:pt>
    <dgm:pt modelId="{5B558ACB-C570-489B-B783-69F9F239B38F}">
      <dgm:prSet/>
      <dgm:spPr>
        <a:solidFill>
          <a:schemeClr val="accent5">
            <a:lumMod val="20000"/>
            <a:lumOff val="80000"/>
          </a:schemeClr>
        </a:solidFill>
      </dgm:spPr>
      <dgm:t>
        <a:bodyPr/>
        <a:lstStyle/>
        <a:p>
          <a:r>
            <a:rPr lang="en-GB"/>
            <a:t>Give opinions on different jobs, including advantages and disadvantages</a:t>
          </a:r>
        </a:p>
      </dgm:t>
    </dgm:pt>
    <dgm:pt modelId="{37E69511-FBEB-4A7B-BCF9-782FD3F011CC}" type="parTrans" cxnId="{97B26293-BB33-4E80-8FBA-896F1E3D1985}">
      <dgm:prSet/>
      <dgm:spPr/>
      <dgm:t>
        <a:bodyPr/>
        <a:lstStyle/>
        <a:p>
          <a:endParaRPr lang="en-GB"/>
        </a:p>
      </dgm:t>
    </dgm:pt>
    <dgm:pt modelId="{347B4D79-31FD-44B0-AC67-E5BD3C00F1A4}" type="sibTrans" cxnId="{97B26293-BB33-4E80-8FBA-896F1E3D1985}">
      <dgm:prSet/>
      <dgm:spPr/>
      <dgm:t>
        <a:bodyPr/>
        <a:lstStyle/>
        <a:p>
          <a:endParaRPr lang="en-GB"/>
        </a:p>
      </dgm:t>
    </dgm:pt>
    <dgm:pt modelId="{E393D468-520E-4684-B871-C2C22E6BDAA6}">
      <dgm:prSet/>
      <dgm:spPr>
        <a:solidFill>
          <a:schemeClr val="accent5">
            <a:lumMod val="20000"/>
            <a:lumOff val="80000"/>
          </a:schemeClr>
        </a:solidFill>
      </dgm:spPr>
      <dgm:t>
        <a:bodyPr/>
        <a:lstStyle/>
        <a:p>
          <a:r>
            <a:rPr lang="en-GB"/>
            <a:t>Refer to ideal job, personal ambitions, and skills required.</a:t>
          </a:r>
        </a:p>
      </dgm:t>
    </dgm:pt>
    <dgm:pt modelId="{BA7D5FB1-9C7B-4ACE-806D-7AF4C670C54E}" type="parTrans" cxnId="{F80724EC-97D5-447F-975B-302669D044B4}">
      <dgm:prSet/>
      <dgm:spPr/>
      <dgm:t>
        <a:bodyPr/>
        <a:lstStyle/>
        <a:p>
          <a:endParaRPr lang="en-GB"/>
        </a:p>
      </dgm:t>
    </dgm:pt>
    <dgm:pt modelId="{4A1EAAE3-8522-45B4-A1E8-ABF2BDD7279A}" type="sibTrans" cxnId="{F80724EC-97D5-447F-975B-302669D044B4}">
      <dgm:prSet/>
      <dgm:spPr/>
      <dgm:t>
        <a:bodyPr/>
        <a:lstStyle/>
        <a:p>
          <a:endParaRPr lang="en-GB"/>
        </a:p>
      </dgm:t>
    </dgm:pt>
    <dgm:pt modelId="{31FBC581-0356-4B09-94FE-5E99F4EDD4E0}">
      <dgm:prSet/>
      <dgm:spPr>
        <a:solidFill>
          <a:schemeClr val="accent5">
            <a:lumMod val="20000"/>
            <a:lumOff val="80000"/>
          </a:schemeClr>
        </a:solidFill>
      </dgm:spPr>
      <dgm:t>
        <a:bodyPr/>
        <a:lstStyle/>
        <a:p>
          <a:r>
            <a:rPr lang="en-GB"/>
            <a:t>Complete Assessments on theme 1 content </a:t>
          </a:r>
        </a:p>
      </dgm:t>
    </dgm:pt>
    <dgm:pt modelId="{684F540B-5750-42C4-8F20-E42A9111145C}" type="parTrans" cxnId="{5FEB33A2-7EC8-4FFC-A61E-FA0E0DB9D9B0}">
      <dgm:prSet/>
      <dgm:spPr/>
      <dgm:t>
        <a:bodyPr/>
        <a:lstStyle/>
        <a:p>
          <a:endParaRPr lang="en-GB"/>
        </a:p>
      </dgm:t>
    </dgm:pt>
    <dgm:pt modelId="{D04FE318-B2C9-4137-8777-F5A3651EB42A}" type="sibTrans" cxnId="{5FEB33A2-7EC8-4FFC-A61E-FA0E0DB9D9B0}">
      <dgm:prSet/>
      <dgm:spPr/>
      <dgm:t>
        <a:bodyPr/>
        <a:lstStyle/>
        <a:p>
          <a:endParaRPr lang="en-GB"/>
        </a:p>
      </dgm:t>
    </dgm:pt>
    <dgm:pt modelId="{19B6DBE9-7469-4BEC-8864-B78CD3700645}">
      <dgm:prSet/>
      <dgm:spPr>
        <a:solidFill>
          <a:schemeClr val="accent5">
            <a:lumMod val="20000"/>
            <a:lumOff val="80000"/>
          </a:schemeClr>
        </a:solidFill>
      </dgm:spPr>
      <dgm:t>
        <a:bodyPr/>
        <a:lstStyle/>
        <a:p>
          <a:r>
            <a:rPr lang="en-GB"/>
            <a:t>Refer to past activities including hobbies and sport</a:t>
          </a:r>
        </a:p>
      </dgm:t>
    </dgm:pt>
    <dgm:pt modelId="{4E3448E1-7797-453F-BC70-E94BD2938FDC}" type="parTrans" cxnId="{F882A08A-FEC4-44FB-AD0D-90030004DB0C}">
      <dgm:prSet/>
      <dgm:spPr/>
      <dgm:t>
        <a:bodyPr/>
        <a:lstStyle/>
        <a:p>
          <a:endParaRPr lang="en-GB"/>
        </a:p>
      </dgm:t>
    </dgm:pt>
    <dgm:pt modelId="{8A075F01-23B1-4DEC-91B8-9559D4D5BE7C}" type="sibTrans" cxnId="{F882A08A-FEC4-44FB-AD0D-90030004DB0C}">
      <dgm:prSet/>
      <dgm:spPr/>
      <dgm:t>
        <a:bodyPr/>
        <a:lstStyle/>
        <a:p>
          <a:endParaRPr lang="en-GB"/>
        </a:p>
      </dgm:t>
    </dgm:pt>
    <dgm:pt modelId="{73041184-770A-46F7-9AF0-6DED72251C1D}">
      <dgm:prSet/>
      <dgm:spPr>
        <a:solidFill>
          <a:schemeClr val="accent5">
            <a:lumMod val="20000"/>
            <a:lumOff val="80000"/>
          </a:schemeClr>
        </a:solidFill>
      </dgm:spPr>
      <dgm:t>
        <a:bodyPr/>
        <a:lstStyle/>
        <a:p>
          <a:r>
            <a:rPr lang="en-GB"/>
            <a:t>Describe leisure activities in the past.</a:t>
          </a:r>
        </a:p>
      </dgm:t>
    </dgm:pt>
    <dgm:pt modelId="{2B5B60BB-76E0-44CF-BA24-166D476F045E}" type="parTrans" cxnId="{6162A5FC-D3E8-491A-82E0-55620D14016C}">
      <dgm:prSet/>
      <dgm:spPr/>
      <dgm:t>
        <a:bodyPr/>
        <a:lstStyle/>
        <a:p>
          <a:endParaRPr lang="en-GB"/>
        </a:p>
      </dgm:t>
    </dgm:pt>
    <dgm:pt modelId="{F286AFD3-1A0C-4800-9C3F-9E721F28B9E2}" type="sibTrans" cxnId="{6162A5FC-D3E8-491A-82E0-55620D14016C}">
      <dgm:prSet/>
      <dgm:spPr/>
      <dgm:t>
        <a:bodyPr/>
        <a:lstStyle/>
        <a:p>
          <a:endParaRPr lang="en-GB"/>
        </a:p>
      </dgm:t>
    </dgm:pt>
    <dgm:pt modelId="{74BF035F-0F39-4EF9-8836-791C99583247}">
      <dgm:prSet/>
      <dgm:spPr>
        <a:solidFill>
          <a:schemeClr val="accent5">
            <a:lumMod val="20000"/>
            <a:lumOff val="80000"/>
          </a:schemeClr>
        </a:solidFill>
      </dgm:spPr>
      <dgm:t>
        <a:bodyPr/>
        <a:lstStyle/>
        <a:p>
          <a:r>
            <a:rPr lang="en-GB"/>
            <a:t>Add details regarding when, where, and who with.</a:t>
          </a:r>
        </a:p>
      </dgm:t>
    </dgm:pt>
    <dgm:pt modelId="{F82E9C61-8F6D-4E0B-BBEE-504EF71CC643}" type="parTrans" cxnId="{7F74FE43-510A-464D-97D8-7D0FFAB0565D}">
      <dgm:prSet/>
      <dgm:spPr/>
      <dgm:t>
        <a:bodyPr/>
        <a:lstStyle/>
        <a:p>
          <a:endParaRPr lang="en-GB"/>
        </a:p>
      </dgm:t>
    </dgm:pt>
    <dgm:pt modelId="{93339BE6-9F1F-40A9-AEE7-C630C4AA6034}" type="sibTrans" cxnId="{7F74FE43-510A-464D-97D8-7D0FFAB0565D}">
      <dgm:prSet/>
      <dgm:spPr/>
      <dgm:t>
        <a:bodyPr/>
        <a:lstStyle/>
        <a:p>
          <a:endParaRPr lang="en-GB"/>
        </a:p>
      </dgm:t>
    </dgm:pt>
    <dgm:pt modelId="{B91691EC-DC3E-40D6-B0AF-83E4918C3782}">
      <dgm:prSet/>
      <dgm:spPr>
        <a:solidFill>
          <a:schemeClr val="accent5">
            <a:lumMod val="20000"/>
            <a:lumOff val="80000"/>
          </a:schemeClr>
        </a:solidFill>
      </dgm:spPr>
      <dgm:t>
        <a:bodyPr/>
        <a:lstStyle/>
        <a:p>
          <a:r>
            <a:rPr lang="en-GB"/>
            <a:t>Refer to future plans for leisure activities.</a:t>
          </a:r>
        </a:p>
      </dgm:t>
    </dgm:pt>
    <dgm:pt modelId="{FA245DAB-3796-4B41-8E64-2C850E8C9B04}" type="parTrans" cxnId="{4DE8210F-9BBB-4E60-995D-DEB20F5121AB}">
      <dgm:prSet/>
      <dgm:spPr/>
      <dgm:t>
        <a:bodyPr/>
        <a:lstStyle/>
        <a:p>
          <a:endParaRPr lang="en-GB"/>
        </a:p>
      </dgm:t>
    </dgm:pt>
    <dgm:pt modelId="{AFB8902D-FD31-4696-815E-29EB65F0718A}" type="sibTrans" cxnId="{4DE8210F-9BBB-4E60-995D-DEB20F5121AB}">
      <dgm:prSet/>
      <dgm:spPr/>
      <dgm:t>
        <a:bodyPr/>
        <a:lstStyle/>
        <a:p>
          <a:endParaRPr lang="en-GB"/>
        </a:p>
      </dgm:t>
    </dgm:pt>
    <dgm:pt modelId="{41DE198C-4367-4799-8C3B-A875CFC68D5B}">
      <dgm:prSet/>
      <dgm:spPr>
        <a:solidFill>
          <a:schemeClr val="accent5">
            <a:lumMod val="20000"/>
            <a:lumOff val="80000"/>
          </a:schemeClr>
        </a:solidFill>
      </dgm:spPr>
      <dgm:t>
        <a:bodyPr/>
        <a:lstStyle/>
        <a:p>
          <a:r>
            <a:rPr lang="en-GB"/>
            <a:t>Express opinions.</a:t>
          </a:r>
        </a:p>
      </dgm:t>
    </dgm:pt>
    <dgm:pt modelId="{22B367AA-81F8-482E-B376-5DE7F6416151}" type="parTrans" cxnId="{1E91DCAE-6682-4E4A-AEF2-BA05E1BD0A02}">
      <dgm:prSet/>
      <dgm:spPr/>
      <dgm:t>
        <a:bodyPr/>
        <a:lstStyle/>
        <a:p>
          <a:endParaRPr lang="en-GB"/>
        </a:p>
      </dgm:t>
    </dgm:pt>
    <dgm:pt modelId="{0F97C292-53F1-408D-8F6F-5532702CF609}" type="sibTrans" cxnId="{1E91DCAE-6682-4E4A-AEF2-BA05E1BD0A02}">
      <dgm:prSet/>
      <dgm:spPr/>
      <dgm:t>
        <a:bodyPr/>
        <a:lstStyle/>
        <a:p>
          <a:endParaRPr lang="en-GB"/>
        </a:p>
      </dgm:t>
    </dgm:pt>
    <dgm:pt modelId="{B565B453-E3C4-480A-9008-19743FAF169F}" type="pres">
      <dgm:prSet presAssocID="{99CC0E83-ECB8-47D0-9C06-3B125189005E}" presName="Name0" presStyleCnt="0">
        <dgm:presLayoutVars>
          <dgm:dir/>
          <dgm:animLvl val="lvl"/>
          <dgm:resizeHandles val="exact"/>
        </dgm:presLayoutVars>
      </dgm:prSet>
      <dgm:spPr/>
    </dgm:pt>
    <dgm:pt modelId="{5252D408-18F7-4F86-9441-E1A5F5D029BD}" type="pres">
      <dgm:prSet presAssocID="{41DE198C-4367-4799-8C3B-A875CFC68D5B}" presName="boxAndChildren" presStyleCnt="0"/>
      <dgm:spPr/>
    </dgm:pt>
    <dgm:pt modelId="{06B11FD2-4039-4F30-99C0-C810579B9F00}" type="pres">
      <dgm:prSet presAssocID="{41DE198C-4367-4799-8C3B-A875CFC68D5B}" presName="parentTextBox" presStyleLbl="node1" presStyleIdx="0" presStyleCnt="12"/>
      <dgm:spPr/>
    </dgm:pt>
    <dgm:pt modelId="{CAFF1B8F-79C3-4890-A5AB-43FBDF46661E}" type="pres">
      <dgm:prSet presAssocID="{AFB8902D-FD31-4696-815E-29EB65F0718A}" presName="sp" presStyleCnt="0"/>
      <dgm:spPr/>
    </dgm:pt>
    <dgm:pt modelId="{708C4E94-1EC0-40D0-A951-7F0C03415700}" type="pres">
      <dgm:prSet presAssocID="{B91691EC-DC3E-40D6-B0AF-83E4918C3782}" presName="arrowAndChildren" presStyleCnt="0"/>
      <dgm:spPr/>
    </dgm:pt>
    <dgm:pt modelId="{588390DC-B3CF-4E14-82ED-6F45044D6F5D}" type="pres">
      <dgm:prSet presAssocID="{B91691EC-DC3E-40D6-B0AF-83E4918C3782}" presName="parentTextArrow" presStyleLbl="node1" presStyleIdx="1" presStyleCnt="12"/>
      <dgm:spPr/>
    </dgm:pt>
    <dgm:pt modelId="{EA126275-2250-4E42-9288-98CB45BBBEA8}" type="pres">
      <dgm:prSet presAssocID="{93339BE6-9F1F-40A9-AEE7-C630C4AA6034}" presName="sp" presStyleCnt="0"/>
      <dgm:spPr/>
    </dgm:pt>
    <dgm:pt modelId="{2705B1DC-B948-426C-9B4E-BFD1A5AB28FE}" type="pres">
      <dgm:prSet presAssocID="{74BF035F-0F39-4EF9-8836-791C99583247}" presName="arrowAndChildren" presStyleCnt="0"/>
      <dgm:spPr/>
    </dgm:pt>
    <dgm:pt modelId="{F71A6CBA-8900-49B7-A6ED-69F6579EB418}" type="pres">
      <dgm:prSet presAssocID="{74BF035F-0F39-4EF9-8836-791C99583247}" presName="parentTextArrow" presStyleLbl="node1" presStyleIdx="2" presStyleCnt="12"/>
      <dgm:spPr/>
    </dgm:pt>
    <dgm:pt modelId="{AAF90731-EE60-40AF-98FD-DEC0676D9842}" type="pres">
      <dgm:prSet presAssocID="{F286AFD3-1A0C-4800-9C3F-9E721F28B9E2}" presName="sp" presStyleCnt="0"/>
      <dgm:spPr/>
    </dgm:pt>
    <dgm:pt modelId="{7CD51ED7-DF76-433B-8530-C22830B45CB3}" type="pres">
      <dgm:prSet presAssocID="{73041184-770A-46F7-9AF0-6DED72251C1D}" presName="arrowAndChildren" presStyleCnt="0"/>
      <dgm:spPr/>
    </dgm:pt>
    <dgm:pt modelId="{63CB7B1D-DC8C-4D05-9614-BE291EB2280B}" type="pres">
      <dgm:prSet presAssocID="{73041184-770A-46F7-9AF0-6DED72251C1D}" presName="parentTextArrow" presStyleLbl="node1" presStyleIdx="3" presStyleCnt="12"/>
      <dgm:spPr/>
    </dgm:pt>
    <dgm:pt modelId="{99F7E83D-59E9-4163-A2B4-C2B77E3128B2}" type="pres">
      <dgm:prSet presAssocID="{8A075F01-23B1-4DEC-91B8-9559D4D5BE7C}" presName="sp" presStyleCnt="0"/>
      <dgm:spPr/>
    </dgm:pt>
    <dgm:pt modelId="{3E21291C-2993-41FA-8592-B6021D9C3D2F}" type="pres">
      <dgm:prSet presAssocID="{19B6DBE9-7469-4BEC-8864-B78CD3700645}" presName="arrowAndChildren" presStyleCnt="0"/>
      <dgm:spPr/>
    </dgm:pt>
    <dgm:pt modelId="{2E574C35-A6A2-486E-A0F0-78DFD40142FD}" type="pres">
      <dgm:prSet presAssocID="{19B6DBE9-7469-4BEC-8864-B78CD3700645}" presName="parentTextArrow" presStyleLbl="node1" presStyleIdx="4" presStyleCnt="12"/>
      <dgm:spPr/>
    </dgm:pt>
    <dgm:pt modelId="{EB0AC059-ACA2-43BB-BE0F-A5C5ECBC5DD4}" type="pres">
      <dgm:prSet presAssocID="{D04FE318-B2C9-4137-8777-F5A3651EB42A}" presName="sp" presStyleCnt="0"/>
      <dgm:spPr/>
    </dgm:pt>
    <dgm:pt modelId="{ECFFB895-AC67-4D4D-9265-A354307DD36B}" type="pres">
      <dgm:prSet presAssocID="{31FBC581-0356-4B09-94FE-5E99F4EDD4E0}" presName="arrowAndChildren" presStyleCnt="0"/>
      <dgm:spPr/>
    </dgm:pt>
    <dgm:pt modelId="{59E3F072-BB99-43B0-A98D-60DB51F198E4}" type="pres">
      <dgm:prSet presAssocID="{31FBC581-0356-4B09-94FE-5E99F4EDD4E0}" presName="parentTextArrow" presStyleLbl="node1" presStyleIdx="5" presStyleCnt="12"/>
      <dgm:spPr/>
    </dgm:pt>
    <dgm:pt modelId="{F70FF2E3-66ED-4FBE-B026-1C89F9D5024B}" type="pres">
      <dgm:prSet presAssocID="{4A1EAAE3-8522-45B4-A1E8-ABF2BDD7279A}" presName="sp" presStyleCnt="0"/>
      <dgm:spPr/>
    </dgm:pt>
    <dgm:pt modelId="{F0C92C4C-ACC6-4C67-84A0-8333FC7FBB20}" type="pres">
      <dgm:prSet presAssocID="{E393D468-520E-4684-B871-C2C22E6BDAA6}" presName="arrowAndChildren" presStyleCnt="0"/>
      <dgm:spPr/>
    </dgm:pt>
    <dgm:pt modelId="{C38B127D-01EE-4DC9-BFC5-397C1BDC7BFC}" type="pres">
      <dgm:prSet presAssocID="{E393D468-520E-4684-B871-C2C22E6BDAA6}" presName="parentTextArrow" presStyleLbl="node1" presStyleIdx="6" presStyleCnt="12"/>
      <dgm:spPr/>
    </dgm:pt>
    <dgm:pt modelId="{856D351E-F9F5-4DC3-B869-7BC501CF8FC1}" type="pres">
      <dgm:prSet presAssocID="{347B4D79-31FD-44B0-AC67-E5BD3C00F1A4}" presName="sp" presStyleCnt="0"/>
      <dgm:spPr/>
    </dgm:pt>
    <dgm:pt modelId="{A7241BC4-7E00-4BAD-8CDC-83D3ECA71197}" type="pres">
      <dgm:prSet presAssocID="{5B558ACB-C570-489B-B783-69F9F239B38F}" presName="arrowAndChildren" presStyleCnt="0"/>
      <dgm:spPr/>
    </dgm:pt>
    <dgm:pt modelId="{DF7EA195-7C03-4FC3-BC45-15E87A2F3025}" type="pres">
      <dgm:prSet presAssocID="{5B558ACB-C570-489B-B783-69F9F239B38F}" presName="parentTextArrow" presStyleLbl="node1" presStyleIdx="7" presStyleCnt="12"/>
      <dgm:spPr/>
    </dgm:pt>
    <dgm:pt modelId="{05516046-8CFB-4507-8827-13F37747CC1E}" type="pres">
      <dgm:prSet presAssocID="{374FDF4B-DD25-4F94-9CAB-A1F3FC53806F}" presName="sp" presStyleCnt="0"/>
      <dgm:spPr/>
    </dgm:pt>
    <dgm:pt modelId="{6B5E4327-C052-44F5-B7AF-46CB564DD636}" type="pres">
      <dgm:prSet presAssocID="{481D3F31-3289-4A02-9E3B-BE3E1483641A}" presName="arrowAndChildren" presStyleCnt="0"/>
      <dgm:spPr/>
    </dgm:pt>
    <dgm:pt modelId="{5678253E-F4A0-468F-B846-071575A095B3}" type="pres">
      <dgm:prSet presAssocID="{481D3F31-3289-4A02-9E3B-BE3E1483641A}" presName="parentTextArrow" presStyleLbl="node1" presStyleIdx="8" presStyleCnt="12"/>
      <dgm:spPr/>
    </dgm:pt>
    <dgm:pt modelId="{917325E3-88FD-49EA-960A-7150E7144466}" type="pres">
      <dgm:prSet presAssocID="{442DDCE0-504A-4E06-902F-8444383A2B8F}" presName="sp" presStyleCnt="0"/>
      <dgm:spPr/>
    </dgm:pt>
    <dgm:pt modelId="{D55ACFBB-191D-4665-BF96-6F5A90986663}" type="pres">
      <dgm:prSet presAssocID="{EB217937-DD89-41C2-BE2D-75EB95CE5279}" presName="arrowAndChildren" presStyleCnt="0"/>
      <dgm:spPr/>
    </dgm:pt>
    <dgm:pt modelId="{3BAA5DC5-E2D4-4209-AFD9-59DABD5AD40A}" type="pres">
      <dgm:prSet presAssocID="{EB217937-DD89-41C2-BE2D-75EB95CE5279}" presName="parentTextArrow" presStyleLbl="node1" presStyleIdx="9" presStyleCnt="12"/>
      <dgm:spPr/>
    </dgm:pt>
    <dgm:pt modelId="{9908AF8A-8EEB-4627-A68D-0C464A55DDDA}" type="pres">
      <dgm:prSet presAssocID="{6D732F1B-D232-4F0F-BAD8-DF79D6BC8999}" presName="sp" presStyleCnt="0"/>
      <dgm:spPr/>
    </dgm:pt>
    <dgm:pt modelId="{9644CF08-B191-4441-8503-F24C2CAD5D4D}" type="pres">
      <dgm:prSet presAssocID="{FC1E37C2-0829-4EB6-B5B3-F4811E2AED0F}" presName="arrowAndChildren" presStyleCnt="0"/>
      <dgm:spPr/>
    </dgm:pt>
    <dgm:pt modelId="{A257A5F0-5534-4587-8DAD-7B38FA677C7B}" type="pres">
      <dgm:prSet presAssocID="{FC1E37C2-0829-4EB6-B5B3-F4811E2AED0F}" presName="parentTextArrow" presStyleLbl="node1" presStyleIdx="10" presStyleCnt="12"/>
      <dgm:spPr/>
    </dgm:pt>
    <dgm:pt modelId="{A140599E-6269-45DA-ADB9-33062732D485}" type="pres">
      <dgm:prSet presAssocID="{4F52554A-FF1F-44D7-873A-8F5628570E2A}" presName="sp" presStyleCnt="0"/>
      <dgm:spPr/>
    </dgm:pt>
    <dgm:pt modelId="{ACA5B821-C072-4DD7-A524-1F08F36AF083}" type="pres">
      <dgm:prSet presAssocID="{2D8A5FCE-07BC-4C50-ACAB-427031D4B617}" presName="arrowAndChildren" presStyleCnt="0"/>
      <dgm:spPr/>
    </dgm:pt>
    <dgm:pt modelId="{2A3837E9-7F21-4614-811D-FBE42678C13F}" type="pres">
      <dgm:prSet presAssocID="{2D8A5FCE-07BC-4C50-ACAB-427031D4B617}" presName="parentTextArrow" presStyleLbl="node1" presStyleIdx="11" presStyleCnt="12"/>
      <dgm:spPr/>
    </dgm:pt>
  </dgm:ptLst>
  <dgm:cxnLst>
    <dgm:cxn modelId="{70E0FF09-D6DE-4CAC-A0AD-7B28D46BC99B}" type="presOf" srcId="{31FBC581-0356-4B09-94FE-5E99F4EDD4E0}" destId="{59E3F072-BB99-43B0-A98D-60DB51F198E4}" srcOrd="0" destOrd="0" presId="urn:microsoft.com/office/officeart/2005/8/layout/process4"/>
    <dgm:cxn modelId="{4DE8210F-9BBB-4E60-995D-DEB20F5121AB}" srcId="{99CC0E83-ECB8-47D0-9C06-3B125189005E}" destId="{B91691EC-DC3E-40D6-B0AF-83E4918C3782}" srcOrd="10" destOrd="0" parTransId="{FA245DAB-3796-4B41-8E64-2C850E8C9B04}" sibTransId="{AFB8902D-FD31-4696-815E-29EB65F0718A}"/>
    <dgm:cxn modelId="{7F74FE43-510A-464D-97D8-7D0FFAB0565D}" srcId="{99CC0E83-ECB8-47D0-9C06-3B125189005E}" destId="{74BF035F-0F39-4EF9-8836-791C99583247}" srcOrd="9" destOrd="0" parTransId="{F82E9C61-8F6D-4E0B-BBEE-504EF71CC643}" sibTransId="{93339BE6-9F1F-40A9-AEE7-C630C4AA6034}"/>
    <dgm:cxn modelId="{FF8F6A64-8A40-4D95-9DF4-60F429B361A1}" type="presOf" srcId="{2D8A5FCE-07BC-4C50-ACAB-427031D4B617}" destId="{2A3837E9-7F21-4614-811D-FBE42678C13F}" srcOrd="0" destOrd="0" presId="urn:microsoft.com/office/officeart/2005/8/layout/process4"/>
    <dgm:cxn modelId="{79606E6E-A9D7-4E15-8948-0D484749DB76}" type="presOf" srcId="{73041184-770A-46F7-9AF0-6DED72251C1D}" destId="{63CB7B1D-DC8C-4D05-9614-BE291EB2280B}" srcOrd="0" destOrd="0" presId="urn:microsoft.com/office/officeart/2005/8/layout/process4"/>
    <dgm:cxn modelId="{8379718A-2C1B-4F93-A345-65DB54AC035E}" srcId="{99CC0E83-ECB8-47D0-9C06-3B125189005E}" destId="{EB217937-DD89-41C2-BE2D-75EB95CE5279}" srcOrd="2" destOrd="0" parTransId="{B27D4706-96A8-4D60-A181-E1F7FF8B3E8E}" sibTransId="{442DDCE0-504A-4E06-902F-8444383A2B8F}"/>
    <dgm:cxn modelId="{440D938A-ABE5-4446-ABFA-0A1078649DF2}" type="presOf" srcId="{99CC0E83-ECB8-47D0-9C06-3B125189005E}" destId="{B565B453-E3C4-480A-9008-19743FAF169F}" srcOrd="0" destOrd="0" presId="urn:microsoft.com/office/officeart/2005/8/layout/process4"/>
    <dgm:cxn modelId="{F882A08A-FEC4-44FB-AD0D-90030004DB0C}" srcId="{99CC0E83-ECB8-47D0-9C06-3B125189005E}" destId="{19B6DBE9-7469-4BEC-8864-B78CD3700645}" srcOrd="7" destOrd="0" parTransId="{4E3448E1-7797-453F-BC70-E94BD2938FDC}" sibTransId="{8A075F01-23B1-4DEC-91B8-9559D4D5BE7C}"/>
    <dgm:cxn modelId="{97B26293-BB33-4E80-8FBA-896F1E3D1985}" srcId="{99CC0E83-ECB8-47D0-9C06-3B125189005E}" destId="{5B558ACB-C570-489B-B783-69F9F239B38F}" srcOrd="4" destOrd="0" parTransId="{37E69511-FBEB-4A7B-BCF9-782FD3F011CC}" sibTransId="{347B4D79-31FD-44B0-AC67-E5BD3C00F1A4}"/>
    <dgm:cxn modelId="{07352A99-132F-4338-9048-93BBA1C4BDC1}" type="presOf" srcId="{74BF035F-0F39-4EF9-8836-791C99583247}" destId="{F71A6CBA-8900-49B7-A6ED-69F6579EB418}" srcOrd="0" destOrd="0" presId="urn:microsoft.com/office/officeart/2005/8/layout/process4"/>
    <dgm:cxn modelId="{2D8CA49F-82EF-47FA-B0FE-1AAD7A75CDE5}" type="presOf" srcId="{41DE198C-4367-4799-8C3B-A875CFC68D5B}" destId="{06B11FD2-4039-4F30-99C0-C810579B9F00}" srcOrd="0" destOrd="0" presId="urn:microsoft.com/office/officeart/2005/8/layout/process4"/>
    <dgm:cxn modelId="{5FEB33A2-7EC8-4FFC-A61E-FA0E0DB9D9B0}" srcId="{99CC0E83-ECB8-47D0-9C06-3B125189005E}" destId="{31FBC581-0356-4B09-94FE-5E99F4EDD4E0}" srcOrd="6" destOrd="0" parTransId="{684F540B-5750-42C4-8F20-E42A9111145C}" sibTransId="{D04FE318-B2C9-4137-8777-F5A3651EB42A}"/>
    <dgm:cxn modelId="{981722A3-812E-4518-8E7C-8940147A845C}" type="presOf" srcId="{EB217937-DD89-41C2-BE2D-75EB95CE5279}" destId="{3BAA5DC5-E2D4-4209-AFD9-59DABD5AD40A}" srcOrd="0" destOrd="0" presId="urn:microsoft.com/office/officeart/2005/8/layout/process4"/>
    <dgm:cxn modelId="{A7C91BA6-C925-4B2F-9A48-9050B71F25FE}" srcId="{99CC0E83-ECB8-47D0-9C06-3B125189005E}" destId="{FC1E37C2-0829-4EB6-B5B3-F4811E2AED0F}" srcOrd="1" destOrd="0" parTransId="{06B51278-4275-4F3C-91A7-47B032E097FC}" sibTransId="{6D732F1B-D232-4F0F-BAD8-DF79D6BC8999}"/>
    <dgm:cxn modelId="{1E91DCAE-6682-4E4A-AEF2-BA05E1BD0A02}" srcId="{99CC0E83-ECB8-47D0-9C06-3B125189005E}" destId="{41DE198C-4367-4799-8C3B-A875CFC68D5B}" srcOrd="11" destOrd="0" parTransId="{22B367AA-81F8-482E-B376-5DE7F6416151}" sibTransId="{0F97C292-53F1-408D-8F6F-5532702CF609}"/>
    <dgm:cxn modelId="{0AD27AC1-91E7-4062-AF7E-471F631F9705}" type="presOf" srcId="{E393D468-520E-4684-B871-C2C22E6BDAA6}" destId="{C38B127D-01EE-4DC9-BFC5-397C1BDC7BFC}" srcOrd="0" destOrd="0" presId="urn:microsoft.com/office/officeart/2005/8/layout/process4"/>
    <dgm:cxn modelId="{6D010DD1-559B-48CA-910C-73C0134602D4}" type="presOf" srcId="{FC1E37C2-0829-4EB6-B5B3-F4811E2AED0F}" destId="{A257A5F0-5534-4587-8DAD-7B38FA677C7B}" srcOrd="0" destOrd="0" presId="urn:microsoft.com/office/officeart/2005/8/layout/process4"/>
    <dgm:cxn modelId="{FB0950D1-3276-4CDD-8220-273C384B4A20}" srcId="{99CC0E83-ECB8-47D0-9C06-3B125189005E}" destId="{481D3F31-3289-4A02-9E3B-BE3E1483641A}" srcOrd="3" destOrd="0" parTransId="{36A9F8BA-D011-4D2F-A44C-B1D3866613E1}" sibTransId="{374FDF4B-DD25-4F94-9CAB-A1F3FC53806F}"/>
    <dgm:cxn modelId="{D2C38ADA-68EF-46F2-97C2-5D25E27EE941}" type="presOf" srcId="{19B6DBE9-7469-4BEC-8864-B78CD3700645}" destId="{2E574C35-A6A2-486E-A0F0-78DFD40142FD}" srcOrd="0" destOrd="0" presId="urn:microsoft.com/office/officeart/2005/8/layout/process4"/>
    <dgm:cxn modelId="{E4427BE5-2DBD-4958-9B06-16433F7AE10B}" srcId="{99CC0E83-ECB8-47D0-9C06-3B125189005E}" destId="{2D8A5FCE-07BC-4C50-ACAB-427031D4B617}" srcOrd="0" destOrd="0" parTransId="{5968E56C-1CF1-46BA-8F5E-5B284DDDA39F}" sibTransId="{4F52554A-FF1F-44D7-873A-8F5628570E2A}"/>
    <dgm:cxn modelId="{F80724EC-97D5-447F-975B-302669D044B4}" srcId="{99CC0E83-ECB8-47D0-9C06-3B125189005E}" destId="{E393D468-520E-4684-B871-C2C22E6BDAA6}" srcOrd="5" destOrd="0" parTransId="{BA7D5FB1-9C7B-4ACE-806D-7AF4C670C54E}" sibTransId="{4A1EAAE3-8522-45B4-A1E8-ABF2BDD7279A}"/>
    <dgm:cxn modelId="{5DB174F0-6AEB-4551-8C19-CA1D68FD6182}" type="presOf" srcId="{5B558ACB-C570-489B-B783-69F9F239B38F}" destId="{DF7EA195-7C03-4FC3-BC45-15E87A2F3025}" srcOrd="0" destOrd="0" presId="urn:microsoft.com/office/officeart/2005/8/layout/process4"/>
    <dgm:cxn modelId="{7A52DAF5-C4C9-4FE0-9527-0F5461881C61}" type="presOf" srcId="{481D3F31-3289-4A02-9E3B-BE3E1483641A}" destId="{5678253E-F4A0-468F-B846-071575A095B3}" srcOrd="0" destOrd="0" presId="urn:microsoft.com/office/officeart/2005/8/layout/process4"/>
    <dgm:cxn modelId="{C37839F6-4EAE-4CE6-87AD-07C63BE8387B}" type="presOf" srcId="{B91691EC-DC3E-40D6-B0AF-83E4918C3782}" destId="{588390DC-B3CF-4E14-82ED-6F45044D6F5D}" srcOrd="0" destOrd="0" presId="urn:microsoft.com/office/officeart/2005/8/layout/process4"/>
    <dgm:cxn modelId="{6162A5FC-D3E8-491A-82E0-55620D14016C}" srcId="{99CC0E83-ECB8-47D0-9C06-3B125189005E}" destId="{73041184-770A-46F7-9AF0-6DED72251C1D}" srcOrd="8" destOrd="0" parTransId="{2B5B60BB-76E0-44CF-BA24-166D476F045E}" sibTransId="{F286AFD3-1A0C-4800-9C3F-9E721F28B9E2}"/>
    <dgm:cxn modelId="{770DED5C-2579-459D-82B8-D0101CE1B9F0}" type="presParOf" srcId="{B565B453-E3C4-480A-9008-19743FAF169F}" destId="{5252D408-18F7-4F86-9441-E1A5F5D029BD}" srcOrd="0" destOrd="0" presId="urn:microsoft.com/office/officeart/2005/8/layout/process4"/>
    <dgm:cxn modelId="{202BB9DC-088E-4851-950C-A0E5D258EF27}" type="presParOf" srcId="{5252D408-18F7-4F86-9441-E1A5F5D029BD}" destId="{06B11FD2-4039-4F30-99C0-C810579B9F00}" srcOrd="0" destOrd="0" presId="urn:microsoft.com/office/officeart/2005/8/layout/process4"/>
    <dgm:cxn modelId="{0E6B9911-E280-44DC-8EE6-A88818A4FA14}" type="presParOf" srcId="{B565B453-E3C4-480A-9008-19743FAF169F}" destId="{CAFF1B8F-79C3-4890-A5AB-43FBDF46661E}" srcOrd="1" destOrd="0" presId="urn:microsoft.com/office/officeart/2005/8/layout/process4"/>
    <dgm:cxn modelId="{1C1C2DA5-4E1E-4782-A6D8-CD239844DFC3}" type="presParOf" srcId="{B565B453-E3C4-480A-9008-19743FAF169F}" destId="{708C4E94-1EC0-40D0-A951-7F0C03415700}" srcOrd="2" destOrd="0" presId="urn:microsoft.com/office/officeart/2005/8/layout/process4"/>
    <dgm:cxn modelId="{DE9A2891-8D5C-4768-B59D-27761BE25CA7}" type="presParOf" srcId="{708C4E94-1EC0-40D0-A951-7F0C03415700}" destId="{588390DC-B3CF-4E14-82ED-6F45044D6F5D}" srcOrd="0" destOrd="0" presId="urn:microsoft.com/office/officeart/2005/8/layout/process4"/>
    <dgm:cxn modelId="{7A3325CE-6426-4FC8-8884-8D136C2B27F3}" type="presParOf" srcId="{B565B453-E3C4-480A-9008-19743FAF169F}" destId="{EA126275-2250-4E42-9288-98CB45BBBEA8}" srcOrd="3" destOrd="0" presId="urn:microsoft.com/office/officeart/2005/8/layout/process4"/>
    <dgm:cxn modelId="{3A10BCEB-CE77-4C1C-B6C3-601DF5897FB3}" type="presParOf" srcId="{B565B453-E3C4-480A-9008-19743FAF169F}" destId="{2705B1DC-B948-426C-9B4E-BFD1A5AB28FE}" srcOrd="4" destOrd="0" presId="urn:microsoft.com/office/officeart/2005/8/layout/process4"/>
    <dgm:cxn modelId="{96C03289-EA7E-4578-84CD-D660EC22A242}" type="presParOf" srcId="{2705B1DC-B948-426C-9B4E-BFD1A5AB28FE}" destId="{F71A6CBA-8900-49B7-A6ED-69F6579EB418}" srcOrd="0" destOrd="0" presId="urn:microsoft.com/office/officeart/2005/8/layout/process4"/>
    <dgm:cxn modelId="{1DA22ABF-B192-475E-895E-EBD4B1667827}" type="presParOf" srcId="{B565B453-E3C4-480A-9008-19743FAF169F}" destId="{AAF90731-EE60-40AF-98FD-DEC0676D9842}" srcOrd="5" destOrd="0" presId="urn:microsoft.com/office/officeart/2005/8/layout/process4"/>
    <dgm:cxn modelId="{D09CD635-7146-4B2E-A2E2-F81774F1BCCF}" type="presParOf" srcId="{B565B453-E3C4-480A-9008-19743FAF169F}" destId="{7CD51ED7-DF76-433B-8530-C22830B45CB3}" srcOrd="6" destOrd="0" presId="urn:microsoft.com/office/officeart/2005/8/layout/process4"/>
    <dgm:cxn modelId="{7F86A615-55C4-4769-BC22-73E6A1CDA947}" type="presParOf" srcId="{7CD51ED7-DF76-433B-8530-C22830B45CB3}" destId="{63CB7B1D-DC8C-4D05-9614-BE291EB2280B}" srcOrd="0" destOrd="0" presId="urn:microsoft.com/office/officeart/2005/8/layout/process4"/>
    <dgm:cxn modelId="{1BB82573-7946-43B3-A160-110D7198F20A}" type="presParOf" srcId="{B565B453-E3C4-480A-9008-19743FAF169F}" destId="{99F7E83D-59E9-4163-A2B4-C2B77E3128B2}" srcOrd="7" destOrd="0" presId="urn:microsoft.com/office/officeart/2005/8/layout/process4"/>
    <dgm:cxn modelId="{ECFB9A42-D011-43BE-9276-6A2DA1318843}" type="presParOf" srcId="{B565B453-E3C4-480A-9008-19743FAF169F}" destId="{3E21291C-2993-41FA-8592-B6021D9C3D2F}" srcOrd="8" destOrd="0" presId="urn:microsoft.com/office/officeart/2005/8/layout/process4"/>
    <dgm:cxn modelId="{D2014208-2442-4D27-B68B-BDD266AC7C74}" type="presParOf" srcId="{3E21291C-2993-41FA-8592-B6021D9C3D2F}" destId="{2E574C35-A6A2-486E-A0F0-78DFD40142FD}" srcOrd="0" destOrd="0" presId="urn:microsoft.com/office/officeart/2005/8/layout/process4"/>
    <dgm:cxn modelId="{66A221B0-0DE8-4264-BB42-74A1848E7909}" type="presParOf" srcId="{B565B453-E3C4-480A-9008-19743FAF169F}" destId="{EB0AC059-ACA2-43BB-BE0F-A5C5ECBC5DD4}" srcOrd="9" destOrd="0" presId="urn:microsoft.com/office/officeart/2005/8/layout/process4"/>
    <dgm:cxn modelId="{164B540D-2563-4AA7-97B4-B1CEE2C3F616}" type="presParOf" srcId="{B565B453-E3C4-480A-9008-19743FAF169F}" destId="{ECFFB895-AC67-4D4D-9265-A354307DD36B}" srcOrd="10" destOrd="0" presId="urn:microsoft.com/office/officeart/2005/8/layout/process4"/>
    <dgm:cxn modelId="{324CE10F-360E-4273-BF4E-4A877D9F846C}" type="presParOf" srcId="{ECFFB895-AC67-4D4D-9265-A354307DD36B}" destId="{59E3F072-BB99-43B0-A98D-60DB51F198E4}" srcOrd="0" destOrd="0" presId="urn:microsoft.com/office/officeart/2005/8/layout/process4"/>
    <dgm:cxn modelId="{0EF6D8C8-0C66-4DA4-AA5C-9CD900E8027F}" type="presParOf" srcId="{B565B453-E3C4-480A-9008-19743FAF169F}" destId="{F70FF2E3-66ED-4FBE-B026-1C89F9D5024B}" srcOrd="11" destOrd="0" presId="urn:microsoft.com/office/officeart/2005/8/layout/process4"/>
    <dgm:cxn modelId="{9EA0565B-80C6-44E1-9D7E-BE8B967475F2}" type="presParOf" srcId="{B565B453-E3C4-480A-9008-19743FAF169F}" destId="{F0C92C4C-ACC6-4C67-84A0-8333FC7FBB20}" srcOrd="12" destOrd="0" presId="urn:microsoft.com/office/officeart/2005/8/layout/process4"/>
    <dgm:cxn modelId="{FA5AF538-57AB-4BB7-B132-8ED82B1FB1AD}" type="presParOf" srcId="{F0C92C4C-ACC6-4C67-84A0-8333FC7FBB20}" destId="{C38B127D-01EE-4DC9-BFC5-397C1BDC7BFC}" srcOrd="0" destOrd="0" presId="urn:microsoft.com/office/officeart/2005/8/layout/process4"/>
    <dgm:cxn modelId="{CEE83B73-8BB6-4A6E-9B04-3C32C02DC8FF}" type="presParOf" srcId="{B565B453-E3C4-480A-9008-19743FAF169F}" destId="{856D351E-F9F5-4DC3-B869-7BC501CF8FC1}" srcOrd="13" destOrd="0" presId="urn:microsoft.com/office/officeart/2005/8/layout/process4"/>
    <dgm:cxn modelId="{EA8F8BE6-52AC-45EF-8C51-202AD0F0AC2E}" type="presParOf" srcId="{B565B453-E3C4-480A-9008-19743FAF169F}" destId="{A7241BC4-7E00-4BAD-8CDC-83D3ECA71197}" srcOrd="14" destOrd="0" presId="urn:microsoft.com/office/officeart/2005/8/layout/process4"/>
    <dgm:cxn modelId="{19B739BF-6EF9-4538-B44B-24EC1FA3662E}" type="presParOf" srcId="{A7241BC4-7E00-4BAD-8CDC-83D3ECA71197}" destId="{DF7EA195-7C03-4FC3-BC45-15E87A2F3025}" srcOrd="0" destOrd="0" presId="urn:microsoft.com/office/officeart/2005/8/layout/process4"/>
    <dgm:cxn modelId="{7D30EC38-D1B4-43EB-A8EC-1E3B04EA798C}" type="presParOf" srcId="{B565B453-E3C4-480A-9008-19743FAF169F}" destId="{05516046-8CFB-4507-8827-13F37747CC1E}" srcOrd="15" destOrd="0" presId="urn:microsoft.com/office/officeart/2005/8/layout/process4"/>
    <dgm:cxn modelId="{D5D6AF58-85F1-4512-B5AF-E73C1049348A}" type="presParOf" srcId="{B565B453-E3C4-480A-9008-19743FAF169F}" destId="{6B5E4327-C052-44F5-B7AF-46CB564DD636}" srcOrd="16" destOrd="0" presId="urn:microsoft.com/office/officeart/2005/8/layout/process4"/>
    <dgm:cxn modelId="{CA74342B-5DBF-4F06-845A-AC825A532A75}" type="presParOf" srcId="{6B5E4327-C052-44F5-B7AF-46CB564DD636}" destId="{5678253E-F4A0-468F-B846-071575A095B3}" srcOrd="0" destOrd="0" presId="urn:microsoft.com/office/officeart/2005/8/layout/process4"/>
    <dgm:cxn modelId="{8C7ECF08-FF90-4EB5-9013-5FC88A8B216A}" type="presParOf" srcId="{B565B453-E3C4-480A-9008-19743FAF169F}" destId="{917325E3-88FD-49EA-960A-7150E7144466}" srcOrd="17" destOrd="0" presId="urn:microsoft.com/office/officeart/2005/8/layout/process4"/>
    <dgm:cxn modelId="{423AFCC3-A489-4AE6-A84D-772DD056731E}" type="presParOf" srcId="{B565B453-E3C4-480A-9008-19743FAF169F}" destId="{D55ACFBB-191D-4665-BF96-6F5A90986663}" srcOrd="18" destOrd="0" presId="urn:microsoft.com/office/officeart/2005/8/layout/process4"/>
    <dgm:cxn modelId="{5EE3689E-32CE-4847-A056-9F09BA83EBEC}" type="presParOf" srcId="{D55ACFBB-191D-4665-BF96-6F5A90986663}" destId="{3BAA5DC5-E2D4-4209-AFD9-59DABD5AD40A}" srcOrd="0" destOrd="0" presId="urn:microsoft.com/office/officeart/2005/8/layout/process4"/>
    <dgm:cxn modelId="{7FE4101A-3C2B-4511-B059-D88DBC5F348B}" type="presParOf" srcId="{B565B453-E3C4-480A-9008-19743FAF169F}" destId="{9908AF8A-8EEB-4627-A68D-0C464A55DDDA}" srcOrd="19" destOrd="0" presId="urn:microsoft.com/office/officeart/2005/8/layout/process4"/>
    <dgm:cxn modelId="{56FE125D-346A-421D-BDD8-13B440B8F16D}" type="presParOf" srcId="{B565B453-E3C4-480A-9008-19743FAF169F}" destId="{9644CF08-B191-4441-8503-F24C2CAD5D4D}" srcOrd="20" destOrd="0" presId="urn:microsoft.com/office/officeart/2005/8/layout/process4"/>
    <dgm:cxn modelId="{259925EC-A2BD-402C-A609-590E07560121}" type="presParOf" srcId="{9644CF08-B191-4441-8503-F24C2CAD5D4D}" destId="{A257A5F0-5534-4587-8DAD-7B38FA677C7B}" srcOrd="0" destOrd="0" presId="urn:microsoft.com/office/officeart/2005/8/layout/process4"/>
    <dgm:cxn modelId="{FF8E1103-A9C8-4F32-9CDA-753DA9A659FD}" type="presParOf" srcId="{B565B453-E3C4-480A-9008-19743FAF169F}" destId="{A140599E-6269-45DA-ADB9-33062732D485}" srcOrd="21" destOrd="0" presId="urn:microsoft.com/office/officeart/2005/8/layout/process4"/>
    <dgm:cxn modelId="{DE45AFBF-E464-4BBE-A726-ADFBA07EF62B}" type="presParOf" srcId="{B565B453-E3C4-480A-9008-19743FAF169F}" destId="{ACA5B821-C072-4DD7-A524-1F08F36AF083}" srcOrd="22" destOrd="0" presId="urn:microsoft.com/office/officeart/2005/8/layout/process4"/>
    <dgm:cxn modelId="{C7E5E4E1-27ED-4B97-82EA-50A9CA353BDA}" type="presParOf" srcId="{ACA5B821-C072-4DD7-A524-1F08F36AF083}" destId="{2A3837E9-7F21-4614-811D-FBE42678C13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02A3C7-BE8F-4CEC-8D97-04003E640DE4}"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E5310A71-B413-4CD5-80F6-9E401B29BCE7}">
      <dgm:prSet/>
      <dgm:spPr>
        <a:solidFill>
          <a:schemeClr val="accent4">
            <a:lumMod val="20000"/>
            <a:lumOff val="80000"/>
          </a:schemeClr>
        </a:solidFill>
        <a:ln>
          <a:solidFill>
            <a:schemeClr val="tx1"/>
          </a:solidFill>
        </a:ln>
      </dgm:spPr>
      <dgm:t>
        <a:bodyPr/>
        <a:lstStyle/>
        <a:p>
          <a:r>
            <a:rPr lang="en-GB">
              <a:solidFill>
                <a:schemeClr val="tx1"/>
              </a:solidFill>
            </a:rPr>
            <a:t>Refer to and give opinions on leisure activities around the world.</a:t>
          </a:r>
        </a:p>
      </dgm:t>
    </dgm:pt>
    <dgm:pt modelId="{C2A761F6-C276-45CB-94B3-05FC36F88085}" type="parTrans" cxnId="{039AFF0B-BD6C-4479-8168-68A8EECECEC8}">
      <dgm:prSet/>
      <dgm:spPr/>
      <dgm:t>
        <a:bodyPr/>
        <a:lstStyle/>
        <a:p>
          <a:endParaRPr lang="en-GB"/>
        </a:p>
      </dgm:t>
    </dgm:pt>
    <dgm:pt modelId="{AE0A01BC-BAF7-4EEA-B8D7-B50B71FDC918}" type="sibTrans" cxnId="{039AFF0B-BD6C-4479-8168-68A8EECECEC8}">
      <dgm:prSet/>
      <dgm:spPr/>
      <dgm:t>
        <a:bodyPr/>
        <a:lstStyle/>
        <a:p>
          <a:endParaRPr lang="en-GB"/>
        </a:p>
      </dgm:t>
    </dgm:pt>
    <dgm:pt modelId="{A8106397-D5FD-4715-83D4-0E34665A97DF}">
      <dgm:prSet/>
      <dgm:spPr>
        <a:solidFill>
          <a:schemeClr val="accent4">
            <a:lumMod val="20000"/>
            <a:lumOff val="80000"/>
          </a:schemeClr>
        </a:solidFill>
        <a:ln>
          <a:solidFill>
            <a:schemeClr val="tx1"/>
          </a:solidFill>
        </a:ln>
      </dgm:spPr>
      <dgm:t>
        <a:bodyPr/>
        <a:lstStyle/>
        <a:p>
          <a:r>
            <a:rPr lang="en-GB">
              <a:solidFill>
                <a:schemeClr val="tx1"/>
              </a:solidFill>
            </a:rPr>
            <a:t>Refer to celebrations with family and friends such as birthdays. </a:t>
          </a:r>
        </a:p>
      </dgm:t>
    </dgm:pt>
    <dgm:pt modelId="{0A8507B2-420D-446D-ACDD-7AC5713A071B}" type="parTrans" cxnId="{4A4738D3-438B-4CF3-B14D-E5F6B3865715}">
      <dgm:prSet/>
      <dgm:spPr/>
      <dgm:t>
        <a:bodyPr/>
        <a:lstStyle/>
        <a:p>
          <a:endParaRPr lang="en-GB"/>
        </a:p>
      </dgm:t>
    </dgm:pt>
    <dgm:pt modelId="{9AEAE847-08C7-4B97-B098-53B00A752DFB}" type="sibTrans" cxnId="{4A4738D3-438B-4CF3-B14D-E5F6B3865715}">
      <dgm:prSet/>
      <dgm:spPr/>
      <dgm:t>
        <a:bodyPr/>
        <a:lstStyle/>
        <a:p>
          <a:endParaRPr lang="en-GB"/>
        </a:p>
      </dgm:t>
    </dgm:pt>
    <dgm:pt modelId="{F1756BB4-83DA-4A8B-8C13-74B97F1A892B}">
      <dgm:prSet/>
      <dgm:spPr>
        <a:solidFill>
          <a:schemeClr val="accent4">
            <a:lumMod val="20000"/>
            <a:lumOff val="80000"/>
          </a:schemeClr>
        </a:solidFill>
        <a:ln>
          <a:solidFill>
            <a:schemeClr val="tx1"/>
          </a:solidFill>
        </a:ln>
      </dgm:spPr>
      <dgm:t>
        <a:bodyPr/>
        <a:lstStyle/>
        <a:p>
          <a:r>
            <a:rPr lang="en-GB">
              <a:solidFill>
                <a:schemeClr val="tx1"/>
              </a:solidFill>
            </a:rPr>
            <a:t>Learn about local festivals in a French-speaking community.</a:t>
          </a:r>
        </a:p>
      </dgm:t>
    </dgm:pt>
    <dgm:pt modelId="{97D1B8BF-8B34-43C0-8350-5FDFB2BA427E}" type="parTrans" cxnId="{1F24BFEB-AD5C-4D05-877C-92C86B044F91}">
      <dgm:prSet/>
      <dgm:spPr/>
      <dgm:t>
        <a:bodyPr/>
        <a:lstStyle/>
        <a:p>
          <a:endParaRPr lang="en-GB"/>
        </a:p>
      </dgm:t>
    </dgm:pt>
    <dgm:pt modelId="{F4AD9915-AA08-4B27-9CBE-311A2124FEEC}" type="sibTrans" cxnId="{1F24BFEB-AD5C-4D05-877C-92C86B044F91}">
      <dgm:prSet/>
      <dgm:spPr/>
      <dgm:t>
        <a:bodyPr/>
        <a:lstStyle/>
        <a:p>
          <a:endParaRPr lang="en-GB"/>
        </a:p>
      </dgm:t>
    </dgm:pt>
    <dgm:pt modelId="{75D90F76-0470-4733-BA36-DB965BDEF5F1}">
      <dgm:prSet/>
      <dgm:spPr>
        <a:solidFill>
          <a:schemeClr val="accent4">
            <a:lumMod val="20000"/>
            <a:lumOff val="80000"/>
          </a:schemeClr>
        </a:solidFill>
        <a:ln>
          <a:solidFill>
            <a:schemeClr val="tx1"/>
          </a:solidFill>
        </a:ln>
      </dgm:spPr>
      <dgm:t>
        <a:bodyPr/>
        <a:lstStyle/>
        <a:p>
          <a:r>
            <a:rPr lang="en-GB" dirty="0">
              <a:solidFill>
                <a:schemeClr val="tx1"/>
              </a:solidFill>
            </a:rPr>
            <a:t>Refer to and give opinions on festivals and celebrations with family and friends such as birthdays, religious events, and other special days.</a:t>
          </a:r>
        </a:p>
      </dgm:t>
    </dgm:pt>
    <dgm:pt modelId="{59C4A9DE-5AB9-4E7D-B462-100F3186E186}" type="parTrans" cxnId="{AA1AF960-D20B-4667-9BDD-A4A4EA1F1E36}">
      <dgm:prSet/>
      <dgm:spPr/>
      <dgm:t>
        <a:bodyPr/>
        <a:lstStyle/>
        <a:p>
          <a:endParaRPr lang="en-GB"/>
        </a:p>
      </dgm:t>
    </dgm:pt>
    <dgm:pt modelId="{77E03F1C-EFA5-4118-BDE7-D2A605FA061D}" type="sibTrans" cxnId="{AA1AF960-D20B-4667-9BDD-A4A4EA1F1E36}">
      <dgm:prSet/>
      <dgm:spPr/>
      <dgm:t>
        <a:bodyPr/>
        <a:lstStyle/>
        <a:p>
          <a:endParaRPr lang="en-GB"/>
        </a:p>
      </dgm:t>
    </dgm:pt>
    <dgm:pt modelId="{2FE3346B-D18E-421F-8EF5-FB9CA156E93A}">
      <dgm:prSet/>
      <dgm:spPr>
        <a:solidFill>
          <a:schemeClr val="accent4">
            <a:lumMod val="20000"/>
            <a:lumOff val="80000"/>
          </a:schemeClr>
        </a:solidFill>
        <a:ln>
          <a:solidFill>
            <a:schemeClr val="tx1"/>
          </a:solidFill>
        </a:ln>
      </dgm:spPr>
      <dgm:t>
        <a:bodyPr/>
        <a:lstStyle/>
        <a:p>
          <a:r>
            <a:rPr lang="en-GB">
              <a:solidFill>
                <a:schemeClr val="tx1"/>
              </a:solidFill>
            </a:rPr>
            <a:t>Describe a recent festival with family or friends.</a:t>
          </a:r>
        </a:p>
      </dgm:t>
    </dgm:pt>
    <dgm:pt modelId="{2265FCF0-84A8-4656-8684-6FA343BDEE09}" type="parTrans" cxnId="{EB5DF3D4-3090-4B05-AB56-FCF28F327C41}">
      <dgm:prSet/>
      <dgm:spPr/>
      <dgm:t>
        <a:bodyPr/>
        <a:lstStyle/>
        <a:p>
          <a:endParaRPr lang="en-GB"/>
        </a:p>
      </dgm:t>
    </dgm:pt>
    <dgm:pt modelId="{CA12F4DB-D877-4428-8310-7A63BDFC01BD}" type="sibTrans" cxnId="{EB5DF3D4-3090-4B05-AB56-FCF28F327C41}">
      <dgm:prSet/>
      <dgm:spPr/>
      <dgm:t>
        <a:bodyPr/>
        <a:lstStyle/>
        <a:p>
          <a:endParaRPr lang="en-GB"/>
        </a:p>
      </dgm:t>
    </dgm:pt>
    <dgm:pt modelId="{91D5B762-5082-485E-BCFD-FABA27FED555}">
      <dgm:prSet/>
      <dgm:spPr>
        <a:solidFill>
          <a:schemeClr val="accent4">
            <a:lumMod val="20000"/>
            <a:lumOff val="80000"/>
          </a:schemeClr>
        </a:solidFill>
        <a:ln>
          <a:solidFill>
            <a:schemeClr val="tx1"/>
          </a:solidFill>
        </a:ln>
      </dgm:spPr>
      <dgm:t>
        <a:bodyPr/>
        <a:lstStyle/>
        <a:p>
          <a:r>
            <a:rPr lang="en-GB">
              <a:solidFill>
                <a:schemeClr val="tx1"/>
              </a:solidFill>
            </a:rPr>
            <a:t>Refer to nationally renowned events such as music festivals.</a:t>
          </a:r>
        </a:p>
      </dgm:t>
    </dgm:pt>
    <dgm:pt modelId="{7937DE96-3702-46AA-95BF-74FEB85F2E5C}" type="parTrans" cxnId="{8B1CDEB8-3A2F-4951-83F0-639CA27A82D5}">
      <dgm:prSet/>
      <dgm:spPr/>
      <dgm:t>
        <a:bodyPr/>
        <a:lstStyle/>
        <a:p>
          <a:endParaRPr lang="en-GB"/>
        </a:p>
      </dgm:t>
    </dgm:pt>
    <dgm:pt modelId="{819A85EE-5BFB-4573-9818-2DE2C17D3353}" type="sibTrans" cxnId="{8B1CDEB8-3A2F-4951-83F0-639CA27A82D5}">
      <dgm:prSet/>
      <dgm:spPr/>
      <dgm:t>
        <a:bodyPr/>
        <a:lstStyle/>
        <a:p>
          <a:endParaRPr lang="en-GB"/>
        </a:p>
      </dgm:t>
    </dgm:pt>
    <dgm:pt modelId="{AEB47DBF-5FB4-4DA7-B6C5-5BF402D270E8}">
      <dgm:prSet/>
      <dgm:spPr>
        <a:solidFill>
          <a:schemeClr val="accent4">
            <a:lumMod val="20000"/>
            <a:lumOff val="80000"/>
          </a:schemeClr>
        </a:solidFill>
        <a:ln>
          <a:solidFill>
            <a:schemeClr val="tx1"/>
          </a:solidFill>
        </a:ln>
      </dgm:spPr>
      <dgm:t>
        <a:bodyPr/>
        <a:lstStyle/>
        <a:p>
          <a:r>
            <a:rPr lang="en-GB">
              <a:solidFill>
                <a:schemeClr val="tx1"/>
              </a:solidFill>
            </a:rPr>
            <a:t>Learn about national festivals in a French-speaking country.</a:t>
          </a:r>
        </a:p>
      </dgm:t>
    </dgm:pt>
    <dgm:pt modelId="{C2C5232A-34BA-4585-AB6C-B6B1C50067B7}" type="parTrans" cxnId="{63358128-F61C-4187-9CEC-A4955C6E9D6C}">
      <dgm:prSet/>
      <dgm:spPr/>
      <dgm:t>
        <a:bodyPr/>
        <a:lstStyle/>
        <a:p>
          <a:endParaRPr lang="en-GB"/>
        </a:p>
      </dgm:t>
    </dgm:pt>
    <dgm:pt modelId="{749200B8-5F9B-4A68-A7AF-51BE821AE880}" type="sibTrans" cxnId="{63358128-F61C-4187-9CEC-A4955C6E9D6C}">
      <dgm:prSet/>
      <dgm:spPr/>
      <dgm:t>
        <a:bodyPr/>
        <a:lstStyle/>
        <a:p>
          <a:endParaRPr lang="en-GB"/>
        </a:p>
      </dgm:t>
    </dgm:pt>
    <dgm:pt modelId="{2EE070BA-6A40-48EB-9432-17B48E003042}">
      <dgm:prSet/>
      <dgm:spPr>
        <a:solidFill>
          <a:schemeClr val="accent4">
            <a:lumMod val="20000"/>
            <a:lumOff val="80000"/>
          </a:schemeClr>
        </a:solidFill>
        <a:ln>
          <a:solidFill>
            <a:schemeClr val="tx1"/>
          </a:solidFill>
        </a:ln>
      </dgm:spPr>
      <dgm:t>
        <a:bodyPr/>
        <a:lstStyle/>
        <a:p>
          <a:r>
            <a:rPr lang="en-GB">
              <a:solidFill>
                <a:schemeClr val="tx1"/>
              </a:solidFill>
            </a:rPr>
            <a:t>Refer to different routes to fame, including music, film, TV, fashion, culture, and technology.</a:t>
          </a:r>
        </a:p>
      </dgm:t>
    </dgm:pt>
    <dgm:pt modelId="{346AA515-40A6-476F-9EA3-05B887BD0733}" type="parTrans" cxnId="{67B725D1-4C4D-4E06-9B5C-9FEE9D30F4C5}">
      <dgm:prSet/>
      <dgm:spPr/>
      <dgm:t>
        <a:bodyPr/>
        <a:lstStyle/>
        <a:p>
          <a:endParaRPr lang="en-GB"/>
        </a:p>
      </dgm:t>
    </dgm:pt>
    <dgm:pt modelId="{25B95A0B-659A-4E7D-9385-E53CAE305061}" type="sibTrans" cxnId="{67B725D1-4C4D-4E06-9B5C-9FEE9D30F4C5}">
      <dgm:prSet/>
      <dgm:spPr/>
      <dgm:t>
        <a:bodyPr/>
        <a:lstStyle/>
        <a:p>
          <a:endParaRPr lang="en-GB"/>
        </a:p>
      </dgm:t>
    </dgm:pt>
    <dgm:pt modelId="{F9BB08C9-5B5E-431E-8DD5-FF385C3E6061}">
      <dgm:prSet/>
      <dgm:spPr>
        <a:solidFill>
          <a:schemeClr val="accent4">
            <a:lumMod val="20000"/>
            <a:lumOff val="80000"/>
          </a:schemeClr>
        </a:solidFill>
        <a:ln>
          <a:solidFill>
            <a:schemeClr val="tx1"/>
          </a:solidFill>
        </a:ln>
      </dgm:spPr>
      <dgm:t>
        <a:bodyPr/>
        <a:lstStyle/>
        <a:p>
          <a:r>
            <a:rPr lang="en-GB">
              <a:solidFill>
                <a:schemeClr val="tx1"/>
              </a:solidFill>
            </a:rPr>
            <a:t>Give opinions on a variety of celebrities. </a:t>
          </a:r>
        </a:p>
      </dgm:t>
    </dgm:pt>
    <dgm:pt modelId="{4DB4FF3F-E0A8-419B-A80A-7DFB277D0DD5}" type="parTrans" cxnId="{D7E4753A-7AA7-42DB-99DE-C507145D9B0A}">
      <dgm:prSet/>
      <dgm:spPr/>
      <dgm:t>
        <a:bodyPr/>
        <a:lstStyle/>
        <a:p>
          <a:endParaRPr lang="en-GB"/>
        </a:p>
      </dgm:t>
    </dgm:pt>
    <dgm:pt modelId="{E8CC28E7-2910-4320-B165-56AEE9547B6C}" type="sibTrans" cxnId="{D7E4753A-7AA7-42DB-99DE-C507145D9B0A}">
      <dgm:prSet/>
      <dgm:spPr/>
      <dgm:t>
        <a:bodyPr/>
        <a:lstStyle/>
        <a:p>
          <a:endParaRPr lang="en-GB"/>
        </a:p>
      </dgm:t>
    </dgm:pt>
    <dgm:pt modelId="{D24E2DBD-9AFF-4AC7-9BE6-1D14F9995FC5}">
      <dgm:prSet/>
      <dgm:spPr>
        <a:solidFill>
          <a:schemeClr val="accent4">
            <a:lumMod val="20000"/>
            <a:lumOff val="80000"/>
          </a:schemeClr>
        </a:solidFill>
        <a:ln>
          <a:solidFill>
            <a:schemeClr val="tx1"/>
          </a:solidFill>
        </a:ln>
      </dgm:spPr>
      <dgm:t>
        <a:bodyPr/>
        <a:lstStyle/>
        <a:p>
          <a:r>
            <a:rPr lang="en-GB">
              <a:solidFill>
                <a:schemeClr val="tx1"/>
              </a:solidFill>
            </a:rPr>
            <a:t>Understand tips for becoming famous.</a:t>
          </a:r>
        </a:p>
      </dgm:t>
    </dgm:pt>
    <dgm:pt modelId="{506C3177-D0C8-443C-B8CA-614CAEABF61B}" type="parTrans" cxnId="{85F9724F-839F-4670-9BB5-55001416A40C}">
      <dgm:prSet/>
      <dgm:spPr/>
      <dgm:t>
        <a:bodyPr/>
        <a:lstStyle/>
        <a:p>
          <a:endParaRPr lang="en-GB"/>
        </a:p>
      </dgm:t>
    </dgm:pt>
    <dgm:pt modelId="{75EDC27D-C481-428E-A859-574E285786E1}" type="sibTrans" cxnId="{85F9724F-839F-4670-9BB5-55001416A40C}">
      <dgm:prSet/>
      <dgm:spPr/>
      <dgm:t>
        <a:bodyPr/>
        <a:lstStyle/>
        <a:p>
          <a:endParaRPr lang="en-GB"/>
        </a:p>
      </dgm:t>
    </dgm:pt>
    <dgm:pt modelId="{E7DCA780-5D88-404A-AE18-999EE457BE08}">
      <dgm:prSet/>
      <dgm:spPr>
        <a:solidFill>
          <a:schemeClr val="accent4">
            <a:lumMod val="20000"/>
            <a:lumOff val="80000"/>
          </a:schemeClr>
        </a:solidFill>
        <a:ln>
          <a:solidFill>
            <a:schemeClr val="tx1"/>
          </a:solidFill>
        </a:ln>
      </dgm:spPr>
      <dgm:t>
        <a:bodyPr/>
        <a:lstStyle/>
        <a:p>
          <a:r>
            <a:rPr lang="en-GB">
              <a:solidFill>
                <a:schemeClr val="tx1"/>
              </a:solidFill>
            </a:rPr>
            <a:t>Give personal details and describe the abilities and achievements of a variety of famous people.</a:t>
          </a:r>
        </a:p>
      </dgm:t>
    </dgm:pt>
    <dgm:pt modelId="{9017ECB8-D0B7-4F25-B51E-F6DA4859A4D3}" type="parTrans" cxnId="{A9B614C4-1D58-4C15-BB42-C4AEED051CD2}">
      <dgm:prSet/>
      <dgm:spPr/>
      <dgm:t>
        <a:bodyPr/>
        <a:lstStyle/>
        <a:p>
          <a:endParaRPr lang="en-GB"/>
        </a:p>
      </dgm:t>
    </dgm:pt>
    <dgm:pt modelId="{2B5D8670-4303-487D-BF3E-8C5DBA021D74}" type="sibTrans" cxnId="{A9B614C4-1D58-4C15-BB42-C4AEED051CD2}">
      <dgm:prSet/>
      <dgm:spPr/>
      <dgm:t>
        <a:bodyPr/>
        <a:lstStyle/>
        <a:p>
          <a:endParaRPr lang="en-GB"/>
        </a:p>
      </dgm:t>
    </dgm:pt>
    <dgm:pt modelId="{F1F6C47C-C6E3-40A6-9B41-77D1891861A2}">
      <dgm:prSet/>
      <dgm:spPr>
        <a:solidFill>
          <a:schemeClr val="accent4">
            <a:lumMod val="20000"/>
            <a:lumOff val="80000"/>
          </a:schemeClr>
        </a:solidFill>
        <a:ln>
          <a:solidFill>
            <a:schemeClr val="tx1"/>
          </a:solidFill>
        </a:ln>
      </dgm:spPr>
      <dgm:t>
        <a:bodyPr/>
        <a:lstStyle/>
        <a:p>
          <a:r>
            <a:rPr lang="en-GB">
              <a:solidFill>
                <a:schemeClr val="tx1"/>
              </a:solidFill>
            </a:rPr>
            <a:t>Refer to articles involving celebrities and influencers, and their impact on young people and wider society.</a:t>
          </a:r>
        </a:p>
      </dgm:t>
    </dgm:pt>
    <dgm:pt modelId="{A1AA9A1F-B3F3-4164-A7E4-217209EFAE1A}" type="parTrans" cxnId="{D7DB4820-4FBD-4D25-84B5-021025B47A89}">
      <dgm:prSet/>
      <dgm:spPr/>
      <dgm:t>
        <a:bodyPr/>
        <a:lstStyle/>
        <a:p>
          <a:endParaRPr lang="en-GB"/>
        </a:p>
      </dgm:t>
    </dgm:pt>
    <dgm:pt modelId="{714F6668-5631-4D5D-9CE5-FF6CDBDD87A4}" type="sibTrans" cxnId="{D7DB4820-4FBD-4D25-84B5-021025B47A89}">
      <dgm:prSet/>
      <dgm:spPr/>
      <dgm:t>
        <a:bodyPr/>
        <a:lstStyle/>
        <a:p>
          <a:endParaRPr lang="en-GB"/>
        </a:p>
      </dgm:t>
    </dgm:pt>
    <dgm:pt modelId="{7F377792-3D70-4FC0-A69C-8D201850BF2C}" type="pres">
      <dgm:prSet presAssocID="{9502A3C7-BE8F-4CEC-8D97-04003E640DE4}" presName="Name0" presStyleCnt="0">
        <dgm:presLayoutVars>
          <dgm:dir/>
          <dgm:animLvl val="lvl"/>
          <dgm:resizeHandles val="exact"/>
        </dgm:presLayoutVars>
      </dgm:prSet>
      <dgm:spPr/>
    </dgm:pt>
    <dgm:pt modelId="{4CFCFD83-F963-4AD2-BC7D-27E3C7FA8E93}" type="pres">
      <dgm:prSet presAssocID="{F1F6C47C-C6E3-40A6-9B41-77D1891861A2}" presName="boxAndChildren" presStyleCnt="0"/>
      <dgm:spPr/>
    </dgm:pt>
    <dgm:pt modelId="{8CC1A2C9-7B15-4AD1-BD2D-00E43CABB9D4}" type="pres">
      <dgm:prSet presAssocID="{F1F6C47C-C6E3-40A6-9B41-77D1891861A2}" presName="parentTextBox" presStyleLbl="node1" presStyleIdx="0" presStyleCnt="12"/>
      <dgm:spPr/>
    </dgm:pt>
    <dgm:pt modelId="{9C8BFD04-973D-4405-9F7A-97B845D86FD1}" type="pres">
      <dgm:prSet presAssocID="{2B5D8670-4303-487D-BF3E-8C5DBA021D74}" presName="sp" presStyleCnt="0"/>
      <dgm:spPr/>
    </dgm:pt>
    <dgm:pt modelId="{B005A46F-B080-44E6-8E1B-4129BEBF631A}" type="pres">
      <dgm:prSet presAssocID="{E7DCA780-5D88-404A-AE18-999EE457BE08}" presName="arrowAndChildren" presStyleCnt="0"/>
      <dgm:spPr/>
    </dgm:pt>
    <dgm:pt modelId="{BCDE44AD-DD7B-461D-9B66-37E896F9CFEF}" type="pres">
      <dgm:prSet presAssocID="{E7DCA780-5D88-404A-AE18-999EE457BE08}" presName="parentTextArrow" presStyleLbl="node1" presStyleIdx="1" presStyleCnt="12"/>
      <dgm:spPr/>
    </dgm:pt>
    <dgm:pt modelId="{4315A499-A03D-477E-8A89-8931373B914B}" type="pres">
      <dgm:prSet presAssocID="{75EDC27D-C481-428E-A859-574E285786E1}" presName="sp" presStyleCnt="0"/>
      <dgm:spPr/>
    </dgm:pt>
    <dgm:pt modelId="{4D64F4B2-A184-43CE-8E7D-CE02F97B6B6E}" type="pres">
      <dgm:prSet presAssocID="{D24E2DBD-9AFF-4AC7-9BE6-1D14F9995FC5}" presName="arrowAndChildren" presStyleCnt="0"/>
      <dgm:spPr/>
    </dgm:pt>
    <dgm:pt modelId="{44B15E6A-100C-4FF9-8999-A74228117596}" type="pres">
      <dgm:prSet presAssocID="{D24E2DBD-9AFF-4AC7-9BE6-1D14F9995FC5}" presName="parentTextArrow" presStyleLbl="node1" presStyleIdx="2" presStyleCnt="12"/>
      <dgm:spPr/>
    </dgm:pt>
    <dgm:pt modelId="{47E318D7-15DC-4E05-BCE2-140BCFAB5097}" type="pres">
      <dgm:prSet presAssocID="{E8CC28E7-2910-4320-B165-56AEE9547B6C}" presName="sp" presStyleCnt="0"/>
      <dgm:spPr/>
    </dgm:pt>
    <dgm:pt modelId="{070B0E2E-C7E7-42A8-97CA-2A43F13F45EB}" type="pres">
      <dgm:prSet presAssocID="{F9BB08C9-5B5E-431E-8DD5-FF385C3E6061}" presName="arrowAndChildren" presStyleCnt="0"/>
      <dgm:spPr/>
    </dgm:pt>
    <dgm:pt modelId="{094462B2-BC1D-4BAB-A8F4-28C71C78A6EE}" type="pres">
      <dgm:prSet presAssocID="{F9BB08C9-5B5E-431E-8DD5-FF385C3E6061}" presName="parentTextArrow" presStyleLbl="node1" presStyleIdx="3" presStyleCnt="12"/>
      <dgm:spPr/>
    </dgm:pt>
    <dgm:pt modelId="{7770FED1-9B06-496E-A190-ACC8BD689665}" type="pres">
      <dgm:prSet presAssocID="{25B95A0B-659A-4E7D-9385-E53CAE305061}" presName="sp" presStyleCnt="0"/>
      <dgm:spPr/>
    </dgm:pt>
    <dgm:pt modelId="{89671F34-056F-4030-AB6A-057B6D7EBAA2}" type="pres">
      <dgm:prSet presAssocID="{2EE070BA-6A40-48EB-9432-17B48E003042}" presName="arrowAndChildren" presStyleCnt="0"/>
      <dgm:spPr/>
    </dgm:pt>
    <dgm:pt modelId="{6F4F4063-8A64-407B-AC4F-7BD67B0D824B}" type="pres">
      <dgm:prSet presAssocID="{2EE070BA-6A40-48EB-9432-17B48E003042}" presName="parentTextArrow" presStyleLbl="node1" presStyleIdx="4" presStyleCnt="12"/>
      <dgm:spPr/>
    </dgm:pt>
    <dgm:pt modelId="{7669DC8A-F965-4614-A490-65462E233721}" type="pres">
      <dgm:prSet presAssocID="{749200B8-5F9B-4A68-A7AF-51BE821AE880}" presName="sp" presStyleCnt="0"/>
      <dgm:spPr/>
    </dgm:pt>
    <dgm:pt modelId="{9EE2729B-38C7-45C8-AC32-F34DCC3E6D95}" type="pres">
      <dgm:prSet presAssocID="{AEB47DBF-5FB4-4DA7-B6C5-5BF402D270E8}" presName="arrowAndChildren" presStyleCnt="0"/>
      <dgm:spPr/>
    </dgm:pt>
    <dgm:pt modelId="{55FC4829-9E13-4C3C-840E-FE94986A7347}" type="pres">
      <dgm:prSet presAssocID="{AEB47DBF-5FB4-4DA7-B6C5-5BF402D270E8}" presName="parentTextArrow" presStyleLbl="node1" presStyleIdx="5" presStyleCnt="12"/>
      <dgm:spPr/>
    </dgm:pt>
    <dgm:pt modelId="{7DC17574-F1FA-401C-BCA6-76D13BEF343D}" type="pres">
      <dgm:prSet presAssocID="{819A85EE-5BFB-4573-9818-2DE2C17D3353}" presName="sp" presStyleCnt="0"/>
      <dgm:spPr/>
    </dgm:pt>
    <dgm:pt modelId="{4B960598-FFB4-44FE-B8FF-32E659597F50}" type="pres">
      <dgm:prSet presAssocID="{91D5B762-5082-485E-BCFD-FABA27FED555}" presName="arrowAndChildren" presStyleCnt="0"/>
      <dgm:spPr/>
    </dgm:pt>
    <dgm:pt modelId="{9ED5FD5D-7969-48CA-95E4-3024D74C6B23}" type="pres">
      <dgm:prSet presAssocID="{91D5B762-5082-485E-BCFD-FABA27FED555}" presName="parentTextArrow" presStyleLbl="node1" presStyleIdx="6" presStyleCnt="12"/>
      <dgm:spPr/>
    </dgm:pt>
    <dgm:pt modelId="{9F2C78E7-5FAF-4154-A11D-875FCD4E19AA}" type="pres">
      <dgm:prSet presAssocID="{CA12F4DB-D877-4428-8310-7A63BDFC01BD}" presName="sp" presStyleCnt="0"/>
      <dgm:spPr/>
    </dgm:pt>
    <dgm:pt modelId="{1088C2AF-6963-46CE-8738-BF92AB5C5A41}" type="pres">
      <dgm:prSet presAssocID="{2FE3346B-D18E-421F-8EF5-FB9CA156E93A}" presName="arrowAndChildren" presStyleCnt="0"/>
      <dgm:spPr/>
    </dgm:pt>
    <dgm:pt modelId="{330C311B-C516-4ADC-ACE3-13C8B10A1CEF}" type="pres">
      <dgm:prSet presAssocID="{2FE3346B-D18E-421F-8EF5-FB9CA156E93A}" presName="parentTextArrow" presStyleLbl="node1" presStyleIdx="7" presStyleCnt="12"/>
      <dgm:spPr/>
    </dgm:pt>
    <dgm:pt modelId="{CE6B8C54-F8C7-485B-936D-EEB6455E25CD}" type="pres">
      <dgm:prSet presAssocID="{77E03F1C-EFA5-4118-BDE7-D2A605FA061D}" presName="sp" presStyleCnt="0"/>
      <dgm:spPr/>
    </dgm:pt>
    <dgm:pt modelId="{E260F205-A68F-45F7-B403-D3B0AE598811}" type="pres">
      <dgm:prSet presAssocID="{75D90F76-0470-4733-BA36-DB965BDEF5F1}" presName="arrowAndChildren" presStyleCnt="0"/>
      <dgm:spPr/>
    </dgm:pt>
    <dgm:pt modelId="{99A932C9-E0A9-42EF-8D93-B27D84B6AD38}" type="pres">
      <dgm:prSet presAssocID="{75D90F76-0470-4733-BA36-DB965BDEF5F1}" presName="parentTextArrow" presStyleLbl="node1" presStyleIdx="8" presStyleCnt="12"/>
      <dgm:spPr/>
    </dgm:pt>
    <dgm:pt modelId="{C45D335F-90C4-4787-BB02-951FEB8BF5FD}" type="pres">
      <dgm:prSet presAssocID="{F4AD9915-AA08-4B27-9CBE-311A2124FEEC}" presName="sp" presStyleCnt="0"/>
      <dgm:spPr/>
    </dgm:pt>
    <dgm:pt modelId="{B0B6358D-84E6-48D9-988B-14B3B7D40592}" type="pres">
      <dgm:prSet presAssocID="{F1756BB4-83DA-4A8B-8C13-74B97F1A892B}" presName="arrowAndChildren" presStyleCnt="0"/>
      <dgm:spPr/>
    </dgm:pt>
    <dgm:pt modelId="{138A9560-B66D-4B70-81B2-30B2BA909636}" type="pres">
      <dgm:prSet presAssocID="{F1756BB4-83DA-4A8B-8C13-74B97F1A892B}" presName="parentTextArrow" presStyleLbl="node1" presStyleIdx="9" presStyleCnt="12"/>
      <dgm:spPr/>
    </dgm:pt>
    <dgm:pt modelId="{DAD43F3E-7FA0-441A-9CE0-659E7C696F8A}" type="pres">
      <dgm:prSet presAssocID="{9AEAE847-08C7-4B97-B098-53B00A752DFB}" presName="sp" presStyleCnt="0"/>
      <dgm:spPr/>
    </dgm:pt>
    <dgm:pt modelId="{ACD9D0E3-0D54-4BAC-99F5-EAA53C260BB1}" type="pres">
      <dgm:prSet presAssocID="{A8106397-D5FD-4715-83D4-0E34665A97DF}" presName="arrowAndChildren" presStyleCnt="0"/>
      <dgm:spPr/>
    </dgm:pt>
    <dgm:pt modelId="{0B7E9683-1E10-4201-9B96-9112D1C98DDC}" type="pres">
      <dgm:prSet presAssocID="{A8106397-D5FD-4715-83D4-0E34665A97DF}" presName="parentTextArrow" presStyleLbl="node1" presStyleIdx="10" presStyleCnt="12"/>
      <dgm:spPr/>
    </dgm:pt>
    <dgm:pt modelId="{EED3704B-503A-46F2-9475-32C026B557DD}" type="pres">
      <dgm:prSet presAssocID="{AE0A01BC-BAF7-4EEA-B8D7-B50B71FDC918}" presName="sp" presStyleCnt="0"/>
      <dgm:spPr/>
    </dgm:pt>
    <dgm:pt modelId="{1F60C367-597C-49B2-A721-8152BF8183DD}" type="pres">
      <dgm:prSet presAssocID="{E5310A71-B413-4CD5-80F6-9E401B29BCE7}" presName="arrowAndChildren" presStyleCnt="0"/>
      <dgm:spPr/>
    </dgm:pt>
    <dgm:pt modelId="{B8674A62-9F6A-4CA3-9892-17BE9BABF609}" type="pres">
      <dgm:prSet presAssocID="{E5310A71-B413-4CD5-80F6-9E401B29BCE7}" presName="parentTextArrow" presStyleLbl="node1" presStyleIdx="11" presStyleCnt="12"/>
      <dgm:spPr/>
    </dgm:pt>
  </dgm:ptLst>
  <dgm:cxnLst>
    <dgm:cxn modelId="{039AFF0B-BD6C-4479-8168-68A8EECECEC8}" srcId="{9502A3C7-BE8F-4CEC-8D97-04003E640DE4}" destId="{E5310A71-B413-4CD5-80F6-9E401B29BCE7}" srcOrd="0" destOrd="0" parTransId="{C2A761F6-C276-45CB-94B3-05FC36F88085}" sibTransId="{AE0A01BC-BAF7-4EEA-B8D7-B50B71FDC918}"/>
    <dgm:cxn modelId="{DFA8F015-B78B-416E-80D4-48562C7F2294}" type="presOf" srcId="{2EE070BA-6A40-48EB-9432-17B48E003042}" destId="{6F4F4063-8A64-407B-AC4F-7BD67B0D824B}" srcOrd="0" destOrd="0" presId="urn:microsoft.com/office/officeart/2005/8/layout/process4"/>
    <dgm:cxn modelId="{D7DB4820-4FBD-4D25-84B5-021025B47A89}" srcId="{9502A3C7-BE8F-4CEC-8D97-04003E640DE4}" destId="{F1F6C47C-C6E3-40A6-9B41-77D1891861A2}" srcOrd="11" destOrd="0" parTransId="{A1AA9A1F-B3F3-4164-A7E4-217209EFAE1A}" sibTransId="{714F6668-5631-4D5D-9CE5-FF6CDBDD87A4}"/>
    <dgm:cxn modelId="{63358128-F61C-4187-9CEC-A4955C6E9D6C}" srcId="{9502A3C7-BE8F-4CEC-8D97-04003E640DE4}" destId="{AEB47DBF-5FB4-4DA7-B6C5-5BF402D270E8}" srcOrd="6" destOrd="0" parTransId="{C2C5232A-34BA-4585-AB6C-B6B1C50067B7}" sibTransId="{749200B8-5F9B-4A68-A7AF-51BE821AE880}"/>
    <dgm:cxn modelId="{0877D432-A08B-4E23-8B58-665EB33BA1CD}" type="presOf" srcId="{75D90F76-0470-4733-BA36-DB965BDEF5F1}" destId="{99A932C9-E0A9-42EF-8D93-B27D84B6AD38}" srcOrd="0" destOrd="0" presId="urn:microsoft.com/office/officeart/2005/8/layout/process4"/>
    <dgm:cxn modelId="{D7E4753A-7AA7-42DB-99DE-C507145D9B0A}" srcId="{9502A3C7-BE8F-4CEC-8D97-04003E640DE4}" destId="{F9BB08C9-5B5E-431E-8DD5-FF385C3E6061}" srcOrd="8" destOrd="0" parTransId="{4DB4FF3F-E0A8-419B-A80A-7DFB277D0DD5}" sibTransId="{E8CC28E7-2910-4320-B165-56AEE9547B6C}"/>
    <dgm:cxn modelId="{AA1AF960-D20B-4667-9BDD-A4A4EA1F1E36}" srcId="{9502A3C7-BE8F-4CEC-8D97-04003E640DE4}" destId="{75D90F76-0470-4733-BA36-DB965BDEF5F1}" srcOrd="3" destOrd="0" parTransId="{59C4A9DE-5AB9-4E7D-B462-100F3186E186}" sibTransId="{77E03F1C-EFA5-4118-BDE7-D2A605FA061D}"/>
    <dgm:cxn modelId="{2D5F3242-B432-4C63-8550-4E2ECE676338}" type="presOf" srcId="{9502A3C7-BE8F-4CEC-8D97-04003E640DE4}" destId="{7F377792-3D70-4FC0-A69C-8D201850BF2C}" srcOrd="0" destOrd="0" presId="urn:microsoft.com/office/officeart/2005/8/layout/process4"/>
    <dgm:cxn modelId="{892C7D45-6712-4861-8B3D-FB7E4DDB9D8C}" type="presOf" srcId="{F1F6C47C-C6E3-40A6-9B41-77D1891861A2}" destId="{8CC1A2C9-7B15-4AD1-BD2D-00E43CABB9D4}" srcOrd="0" destOrd="0" presId="urn:microsoft.com/office/officeart/2005/8/layout/process4"/>
    <dgm:cxn modelId="{85F9724F-839F-4670-9BB5-55001416A40C}" srcId="{9502A3C7-BE8F-4CEC-8D97-04003E640DE4}" destId="{D24E2DBD-9AFF-4AC7-9BE6-1D14F9995FC5}" srcOrd="9" destOrd="0" parTransId="{506C3177-D0C8-443C-B8CA-614CAEABF61B}" sibTransId="{75EDC27D-C481-428E-A859-574E285786E1}"/>
    <dgm:cxn modelId="{C1BC825A-2764-432D-B671-05244B4EFD99}" type="presOf" srcId="{D24E2DBD-9AFF-4AC7-9BE6-1D14F9995FC5}" destId="{44B15E6A-100C-4FF9-8999-A74228117596}" srcOrd="0" destOrd="0" presId="urn:microsoft.com/office/officeart/2005/8/layout/process4"/>
    <dgm:cxn modelId="{DE752994-EDDF-4B30-A9F2-C6A67AE63BCE}" type="presOf" srcId="{91D5B762-5082-485E-BCFD-FABA27FED555}" destId="{9ED5FD5D-7969-48CA-95E4-3024D74C6B23}" srcOrd="0" destOrd="0" presId="urn:microsoft.com/office/officeart/2005/8/layout/process4"/>
    <dgm:cxn modelId="{C74BC09B-07A2-4E13-8E29-E9FB20877F42}" type="presOf" srcId="{F1756BB4-83DA-4A8B-8C13-74B97F1A892B}" destId="{138A9560-B66D-4B70-81B2-30B2BA909636}" srcOrd="0" destOrd="0" presId="urn:microsoft.com/office/officeart/2005/8/layout/process4"/>
    <dgm:cxn modelId="{279287A1-F89E-4A27-9837-6D4D2E9AC125}" type="presOf" srcId="{F9BB08C9-5B5E-431E-8DD5-FF385C3E6061}" destId="{094462B2-BC1D-4BAB-A8F4-28C71C78A6EE}" srcOrd="0" destOrd="0" presId="urn:microsoft.com/office/officeart/2005/8/layout/process4"/>
    <dgm:cxn modelId="{5E5792A5-5382-4621-B172-9B762D74CA83}" type="presOf" srcId="{A8106397-D5FD-4715-83D4-0E34665A97DF}" destId="{0B7E9683-1E10-4201-9B96-9112D1C98DDC}" srcOrd="0" destOrd="0" presId="urn:microsoft.com/office/officeart/2005/8/layout/process4"/>
    <dgm:cxn modelId="{8B1CDEB8-3A2F-4951-83F0-639CA27A82D5}" srcId="{9502A3C7-BE8F-4CEC-8D97-04003E640DE4}" destId="{91D5B762-5082-485E-BCFD-FABA27FED555}" srcOrd="5" destOrd="0" parTransId="{7937DE96-3702-46AA-95BF-74FEB85F2E5C}" sibTransId="{819A85EE-5BFB-4573-9818-2DE2C17D3353}"/>
    <dgm:cxn modelId="{6ED33FBB-AD2E-4497-BC9A-3CEF9FBB9E89}" type="presOf" srcId="{AEB47DBF-5FB4-4DA7-B6C5-5BF402D270E8}" destId="{55FC4829-9E13-4C3C-840E-FE94986A7347}" srcOrd="0" destOrd="0" presId="urn:microsoft.com/office/officeart/2005/8/layout/process4"/>
    <dgm:cxn modelId="{A9B614C4-1D58-4C15-BB42-C4AEED051CD2}" srcId="{9502A3C7-BE8F-4CEC-8D97-04003E640DE4}" destId="{E7DCA780-5D88-404A-AE18-999EE457BE08}" srcOrd="10" destOrd="0" parTransId="{9017ECB8-D0B7-4F25-B51E-F6DA4859A4D3}" sibTransId="{2B5D8670-4303-487D-BF3E-8C5DBA021D74}"/>
    <dgm:cxn modelId="{DE6A6AC8-5FCB-4FFD-9832-0EFCEEA60C10}" type="presOf" srcId="{E7DCA780-5D88-404A-AE18-999EE457BE08}" destId="{BCDE44AD-DD7B-461D-9B66-37E896F9CFEF}" srcOrd="0" destOrd="0" presId="urn:microsoft.com/office/officeart/2005/8/layout/process4"/>
    <dgm:cxn modelId="{67B725D1-4C4D-4E06-9B5C-9FEE9D30F4C5}" srcId="{9502A3C7-BE8F-4CEC-8D97-04003E640DE4}" destId="{2EE070BA-6A40-48EB-9432-17B48E003042}" srcOrd="7" destOrd="0" parTransId="{346AA515-40A6-476F-9EA3-05B887BD0733}" sibTransId="{25B95A0B-659A-4E7D-9385-E53CAE305061}"/>
    <dgm:cxn modelId="{4A4738D3-438B-4CF3-B14D-E5F6B3865715}" srcId="{9502A3C7-BE8F-4CEC-8D97-04003E640DE4}" destId="{A8106397-D5FD-4715-83D4-0E34665A97DF}" srcOrd="1" destOrd="0" parTransId="{0A8507B2-420D-446D-ACDD-7AC5713A071B}" sibTransId="{9AEAE847-08C7-4B97-B098-53B00A752DFB}"/>
    <dgm:cxn modelId="{EB5DF3D4-3090-4B05-AB56-FCF28F327C41}" srcId="{9502A3C7-BE8F-4CEC-8D97-04003E640DE4}" destId="{2FE3346B-D18E-421F-8EF5-FB9CA156E93A}" srcOrd="4" destOrd="0" parTransId="{2265FCF0-84A8-4656-8684-6FA343BDEE09}" sibTransId="{CA12F4DB-D877-4428-8310-7A63BDFC01BD}"/>
    <dgm:cxn modelId="{3478E5D7-7F51-441F-8AE2-A773026351BF}" type="presOf" srcId="{E5310A71-B413-4CD5-80F6-9E401B29BCE7}" destId="{B8674A62-9F6A-4CA3-9892-17BE9BABF609}" srcOrd="0" destOrd="0" presId="urn:microsoft.com/office/officeart/2005/8/layout/process4"/>
    <dgm:cxn modelId="{AC3B08E3-B4E7-49D7-AA42-420369670EA4}" type="presOf" srcId="{2FE3346B-D18E-421F-8EF5-FB9CA156E93A}" destId="{330C311B-C516-4ADC-ACE3-13C8B10A1CEF}" srcOrd="0" destOrd="0" presId="urn:microsoft.com/office/officeart/2005/8/layout/process4"/>
    <dgm:cxn modelId="{1F24BFEB-AD5C-4D05-877C-92C86B044F91}" srcId="{9502A3C7-BE8F-4CEC-8D97-04003E640DE4}" destId="{F1756BB4-83DA-4A8B-8C13-74B97F1A892B}" srcOrd="2" destOrd="0" parTransId="{97D1B8BF-8B34-43C0-8350-5FDFB2BA427E}" sibTransId="{F4AD9915-AA08-4B27-9CBE-311A2124FEEC}"/>
    <dgm:cxn modelId="{99E16434-4006-41FC-8B50-C13A5BAA9ED7}" type="presParOf" srcId="{7F377792-3D70-4FC0-A69C-8D201850BF2C}" destId="{4CFCFD83-F963-4AD2-BC7D-27E3C7FA8E93}" srcOrd="0" destOrd="0" presId="urn:microsoft.com/office/officeart/2005/8/layout/process4"/>
    <dgm:cxn modelId="{D5E6984F-3BF1-4588-AB4D-5C3BB9E4FCDB}" type="presParOf" srcId="{4CFCFD83-F963-4AD2-BC7D-27E3C7FA8E93}" destId="{8CC1A2C9-7B15-4AD1-BD2D-00E43CABB9D4}" srcOrd="0" destOrd="0" presId="urn:microsoft.com/office/officeart/2005/8/layout/process4"/>
    <dgm:cxn modelId="{1A1FEC8F-DEE9-4E37-87C9-81A4BD85F48F}" type="presParOf" srcId="{7F377792-3D70-4FC0-A69C-8D201850BF2C}" destId="{9C8BFD04-973D-4405-9F7A-97B845D86FD1}" srcOrd="1" destOrd="0" presId="urn:microsoft.com/office/officeart/2005/8/layout/process4"/>
    <dgm:cxn modelId="{CB852175-6820-45EF-8B8F-8568D62C7DBC}" type="presParOf" srcId="{7F377792-3D70-4FC0-A69C-8D201850BF2C}" destId="{B005A46F-B080-44E6-8E1B-4129BEBF631A}" srcOrd="2" destOrd="0" presId="urn:microsoft.com/office/officeart/2005/8/layout/process4"/>
    <dgm:cxn modelId="{BE7B3061-5A10-4280-9075-875D19C5C8A5}" type="presParOf" srcId="{B005A46F-B080-44E6-8E1B-4129BEBF631A}" destId="{BCDE44AD-DD7B-461D-9B66-37E896F9CFEF}" srcOrd="0" destOrd="0" presId="urn:microsoft.com/office/officeart/2005/8/layout/process4"/>
    <dgm:cxn modelId="{3E23EDD0-70E1-42CF-86A1-40B66D6FF80C}" type="presParOf" srcId="{7F377792-3D70-4FC0-A69C-8D201850BF2C}" destId="{4315A499-A03D-477E-8A89-8931373B914B}" srcOrd="3" destOrd="0" presId="urn:microsoft.com/office/officeart/2005/8/layout/process4"/>
    <dgm:cxn modelId="{AEF4D74F-5573-4187-9982-B76E26E718C4}" type="presParOf" srcId="{7F377792-3D70-4FC0-A69C-8D201850BF2C}" destId="{4D64F4B2-A184-43CE-8E7D-CE02F97B6B6E}" srcOrd="4" destOrd="0" presId="urn:microsoft.com/office/officeart/2005/8/layout/process4"/>
    <dgm:cxn modelId="{FACE782D-7D30-47B6-8FF9-EB902894932A}" type="presParOf" srcId="{4D64F4B2-A184-43CE-8E7D-CE02F97B6B6E}" destId="{44B15E6A-100C-4FF9-8999-A74228117596}" srcOrd="0" destOrd="0" presId="urn:microsoft.com/office/officeart/2005/8/layout/process4"/>
    <dgm:cxn modelId="{983C139B-23F1-48EE-B17B-BFE78CC80FDD}" type="presParOf" srcId="{7F377792-3D70-4FC0-A69C-8D201850BF2C}" destId="{47E318D7-15DC-4E05-BCE2-140BCFAB5097}" srcOrd="5" destOrd="0" presId="urn:microsoft.com/office/officeart/2005/8/layout/process4"/>
    <dgm:cxn modelId="{4F7FCE4D-E538-4008-82F0-A1AD63936593}" type="presParOf" srcId="{7F377792-3D70-4FC0-A69C-8D201850BF2C}" destId="{070B0E2E-C7E7-42A8-97CA-2A43F13F45EB}" srcOrd="6" destOrd="0" presId="urn:microsoft.com/office/officeart/2005/8/layout/process4"/>
    <dgm:cxn modelId="{799A5CE0-1FA7-41BA-A6A1-C53BBC221CEC}" type="presParOf" srcId="{070B0E2E-C7E7-42A8-97CA-2A43F13F45EB}" destId="{094462B2-BC1D-4BAB-A8F4-28C71C78A6EE}" srcOrd="0" destOrd="0" presId="urn:microsoft.com/office/officeart/2005/8/layout/process4"/>
    <dgm:cxn modelId="{2B3AAD1C-4DF0-4E2F-8F08-A059B8E7CE0D}" type="presParOf" srcId="{7F377792-3D70-4FC0-A69C-8D201850BF2C}" destId="{7770FED1-9B06-496E-A190-ACC8BD689665}" srcOrd="7" destOrd="0" presId="urn:microsoft.com/office/officeart/2005/8/layout/process4"/>
    <dgm:cxn modelId="{61869CB0-9529-490A-9464-0968013BB535}" type="presParOf" srcId="{7F377792-3D70-4FC0-A69C-8D201850BF2C}" destId="{89671F34-056F-4030-AB6A-057B6D7EBAA2}" srcOrd="8" destOrd="0" presId="urn:microsoft.com/office/officeart/2005/8/layout/process4"/>
    <dgm:cxn modelId="{C764F513-FC36-441E-8731-2BCF2F2D4DD4}" type="presParOf" srcId="{89671F34-056F-4030-AB6A-057B6D7EBAA2}" destId="{6F4F4063-8A64-407B-AC4F-7BD67B0D824B}" srcOrd="0" destOrd="0" presId="urn:microsoft.com/office/officeart/2005/8/layout/process4"/>
    <dgm:cxn modelId="{9EEAC80F-E68B-4197-A716-ED06AB48A1D9}" type="presParOf" srcId="{7F377792-3D70-4FC0-A69C-8D201850BF2C}" destId="{7669DC8A-F965-4614-A490-65462E233721}" srcOrd="9" destOrd="0" presId="urn:microsoft.com/office/officeart/2005/8/layout/process4"/>
    <dgm:cxn modelId="{596A36D7-5BE2-4709-9BC7-955CB47D7565}" type="presParOf" srcId="{7F377792-3D70-4FC0-A69C-8D201850BF2C}" destId="{9EE2729B-38C7-45C8-AC32-F34DCC3E6D95}" srcOrd="10" destOrd="0" presId="urn:microsoft.com/office/officeart/2005/8/layout/process4"/>
    <dgm:cxn modelId="{DBAAC237-E3AD-4138-8FA6-A0206AEC995D}" type="presParOf" srcId="{9EE2729B-38C7-45C8-AC32-F34DCC3E6D95}" destId="{55FC4829-9E13-4C3C-840E-FE94986A7347}" srcOrd="0" destOrd="0" presId="urn:microsoft.com/office/officeart/2005/8/layout/process4"/>
    <dgm:cxn modelId="{DC0C5AC0-FDBC-44B0-AF92-CC8CF576E0A5}" type="presParOf" srcId="{7F377792-3D70-4FC0-A69C-8D201850BF2C}" destId="{7DC17574-F1FA-401C-BCA6-76D13BEF343D}" srcOrd="11" destOrd="0" presId="urn:microsoft.com/office/officeart/2005/8/layout/process4"/>
    <dgm:cxn modelId="{F7B854C9-8769-431C-8FEA-84163F78BA29}" type="presParOf" srcId="{7F377792-3D70-4FC0-A69C-8D201850BF2C}" destId="{4B960598-FFB4-44FE-B8FF-32E659597F50}" srcOrd="12" destOrd="0" presId="urn:microsoft.com/office/officeart/2005/8/layout/process4"/>
    <dgm:cxn modelId="{76208434-298F-48A5-94B6-F2DA2710FAEF}" type="presParOf" srcId="{4B960598-FFB4-44FE-B8FF-32E659597F50}" destId="{9ED5FD5D-7969-48CA-95E4-3024D74C6B23}" srcOrd="0" destOrd="0" presId="urn:microsoft.com/office/officeart/2005/8/layout/process4"/>
    <dgm:cxn modelId="{64D8394D-2299-48EF-8BC4-D0AE49A4A339}" type="presParOf" srcId="{7F377792-3D70-4FC0-A69C-8D201850BF2C}" destId="{9F2C78E7-5FAF-4154-A11D-875FCD4E19AA}" srcOrd="13" destOrd="0" presId="urn:microsoft.com/office/officeart/2005/8/layout/process4"/>
    <dgm:cxn modelId="{7BD5288E-4D61-477D-9665-92ED8C6142A8}" type="presParOf" srcId="{7F377792-3D70-4FC0-A69C-8D201850BF2C}" destId="{1088C2AF-6963-46CE-8738-BF92AB5C5A41}" srcOrd="14" destOrd="0" presId="urn:microsoft.com/office/officeart/2005/8/layout/process4"/>
    <dgm:cxn modelId="{28EC2F7B-3B6C-42EF-9D56-04303EAFADEE}" type="presParOf" srcId="{1088C2AF-6963-46CE-8738-BF92AB5C5A41}" destId="{330C311B-C516-4ADC-ACE3-13C8B10A1CEF}" srcOrd="0" destOrd="0" presId="urn:microsoft.com/office/officeart/2005/8/layout/process4"/>
    <dgm:cxn modelId="{FD6A474C-9B62-4FE5-AC79-1369EAC8B2FF}" type="presParOf" srcId="{7F377792-3D70-4FC0-A69C-8D201850BF2C}" destId="{CE6B8C54-F8C7-485B-936D-EEB6455E25CD}" srcOrd="15" destOrd="0" presId="urn:microsoft.com/office/officeart/2005/8/layout/process4"/>
    <dgm:cxn modelId="{04FABC2C-B4E4-429E-9A70-25FDB40386D7}" type="presParOf" srcId="{7F377792-3D70-4FC0-A69C-8D201850BF2C}" destId="{E260F205-A68F-45F7-B403-D3B0AE598811}" srcOrd="16" destOrd="0" presId="urn:microsoft.com/office/officeart/2005/8/layout/process4"/>
    <dgm:cxn modelId="{4AD23EBF-D7AF-4FDF-8A21-49630E264B74}" type="presParOf" srcId="{E260F205-A68F-45F7-B403-D3B0AE598811}" destId="{99A932C9-E0A9-42EF-8D93-B27D84B6AD38}" srcOrd="0" destOrd="0" presId="urn:microsoft.com/office/officeart/2005/8/layout/process4"/>
    <dgm:cxn modelId="{66A7BC4B-1D92-41D4-AA20-114C3198DC07}" type="presParOf" srcId="{7F377792-3D70-4FC0-A69C-8D201850BF2C}" destId="{C45D335F-90C4-4787-BB02-951FEB8BF5FD}" srcOrd="17" destOrd="0" presId="urn:microsoft.com/office/officeart/2005/8/layout/process4"/>
    <dgm:cxn modelId="{8C8C2734-9839-4934-9FA8-ECD84CB911F8}" type="presParOf" srcId="{7F377792-3D70-4FC0-A69C-8D201850BF2C}" destId="{B0B6358D-84E6-48D9-988B-14B3B7D40592}" srcOrd="18" destOrd="0" presId="urn:microsoft.com/office/officeart/2005/8/layout/process4"/>
    <dgm:cxn modelId="{68D1AE02-5EA0-405D-9859-A3BF1843F18B}" type="presParOf" srcId="{B0B6358D-84E6-48D9-988B-14B3B7D40592}" destId="{138A9560-B66D-4B70-81B2-30B2BA909636}" srcOrd="0" destOrd="0" presId="urn:microsoft.com/office/officeart/2005/8/layout/process4"/>
    <dgm:cxn modelId="{4B2C9A46-57D9-44B4-AB21-D6A521F010AE}" type="presParOf" srcId="{7F377792-3D70-4FC0-A69C-8D201850BF2C}" destId="{DAD43F3E-7FA0-441A-9CE0-659E7C696F8A}" srcOrd="19" destOrd="0" presId="urn:microsoft.com/office/officeart/2005/8/layout/process4"/>
    <dgm:cxn modelId="{B12CA63B-5432-441F-8914-CD0763BBD043}" type="presParOf" srcId="{7F377792-3D70-4FC0-A69C-8D201850BF2C}" destId="{ACD9D0E3-0D54-4BAC-99F5-EAA53C260BB1}" srcOrd="20" destOrd="0" presId="urn:microsoft.com/office/officeart/2005/8/layout/process4"/>
    <dgm:cxn modelId="{A4345B08-9ED9-4BC0-91C1-374F55A03D7D}" type="presParOf" srcId="{ACD9D0E3-0D54-4BAC-99F5-EAA53C260BB1}" destId="{0B7E9683-1E10-4201-9B96-9112D1C98DDC}" srcOrd="0" destOrd="0" presId="urn:microsoft.com/office/officeart/2005/8/layout/process4"/>
    <dgm:cxn modelId="{D3C6F8C3-2E52-4B12-9228-65F70171DDF7}" type="presParOf" srcId="{7F377792-3D70-4FC0-A69C-8D201850BF2C}" destId="{EED3704B-503A-46F2-9475-32C026B557DD}" srcOrd="21" destOrd="0" presId="urn:microsoft.com/office/officeart/2005/8/layout/process4"/>
    <dgm:cxn modelId="{C4D1CF0A-3A7A-4E1E-9FA5-B2CE4F92F162}" type="presParOf" srcId="{7F377792-3D70-4FC0-A69C-8D201850BF2C}" destId="{1F60C367-597C-49B2-A721-8152BF8183DD}" srcOrd="22" destOrd="0" presId="urn:microsoft.com/office/officeart/2005/8/layout/process4"/>
    <dgm:cxn modelId="{6F8481C4-DD55-46DF-B1AA-E8BCB4A0752B}" type="presParOf" srcId="{1F60C367-597C-49B2-A721-8152BF8183DD}" destId="{B8674A62-9F6A-4CA3-9892-17BE9BABF609}" srcOrd="0" destOrd="0" presId="urn:microsoft.com/office/officeart/2005/8/layout/process4"/>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163F65-402F-4D08-865B-C6AFB5C31A35}"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5F6A0AEB-44D6-420B-A6A7-A3A57AEACBA2}">
      <dgm:prSet/>
      <dgm:spPr>
        <a:solidFill>
          <a:schemeClr val="accent2">
            <a:lumMod val="20000"/>
            <a:lumOff val="80000"/>
          </a:schemeClr>
        </a:solidFill>
        <a:ln>
          <a:solidFill>
            <a:schemeClr val="tx1"/>
          </a:solidFill>
        </a:ln>
      </dgm:spPr>
      <dgm:t>
        <a:bodyPr/>
        <a:lstStyle/>
        <a:p>
          <a:r>
            <a:rPr lang="en-GB">
              <a:solidFill>
                <a:schemeClr val="tx1"/>
              </a:solidFill>
            </a:rPr>
            <a:t>Refer to the advantages and disadvantages of being famous.</a:t>
          </a:r>
        </a:p>
      </dgm:t>
    </dgm:pt>
    <dgm:pt modelId="{B10C0C2A-B04E-428B-900D-15FF2248D040}" type="parTrans" cxnId="{6BC37C1A-0933-4152-9059-6BDFF48AB9A3}">
      <dgm:prSet/>
      <dgm:spPr/>
      <dgm:t>
        <a:bodyPr/>
        <a:lstStyle/>
        <a:p>
          <a:endParaRPr lang="en-GB"/>
        </a:p>
      </dgm:t>
    </dgm:pt>
    <dgm:pt modelId="{EA7ECF2C-77AF-4C65-A71E-7A83B9AF425D}" type="sibTrans" cxnId="{6BC37C1A-0933-4152-9059-6BDFF48AB9A3}">
      <dgm:prSet/>
      <dgm:spPr/>
      <dgm:t>
        <a:bodyPr/>
        <a:lstStyle/>
        <a:p>
          <a:endParaRPr lang="en-GB"/>
        </a:p>
      </dgm:t>
    </dgm:pt>
    <dgm:pt modelId="{6044E6B1-1FBB-473F-844C-F938A0E571D0}">
      <dgm:prSet/>
      <dgm:spPr>
        <a:solidFill>
          <a:schemeClr val="accent2">
            <a:lumMod val="20000"/>
            <a:lumOff val="80000"/>
          </a:schemeClr>
        </a:solidFill>
        <a:ln>
          <a:solidFill>
            <a:schemeClr val="tx1"/>
          </a:solidFill>
        </a:ln>
      </dgm:spPr>
      <dgm:t>
        <a:bodyPr/>
        <a:lstStyle/>
        <a:p>
          <a:r>
            <a:rPr lang="en-GB">
              <a:solidFill>
                <a:schemeClr val="tx1"/>
              </a:solidFill>
            </a:rPr>
            <a:t>Understand celebrity magazines / articles / podcasts involving famous people and influencers.</a:t>
          </a:r>
        </a:p>
      </dgm:t>
    </dgm:pt>
    <dgm:pt modelId="{FF61B5C7-24FC-4903-94B4-49B65EEA7A2C}" type="parTrans" cxnId="{C37C0B4D-E4BC-4AB2-B922-A9FA26077E88}">
      <dgm:prSet/>
      <dgm:spPr/>
      <dgm:t>
        <a:bodyPr/>
        <a:lstStyle/>
        <a:p>
          <a:endParaRPr lang="en-GB"/>
        </a:p>
      </dgm:t>
    </dgm:pt>
    <dgm:pt modelId="{2CC0D112-D543-4F0D-889D-AFA629D9E14A}" type="sibTrans" cxnId="{C37C0B4D-E4BC-4AB2-B922-A9FA26077E88}">
      <dgm:prSet/>
      <dgm:spPr/>
      <dgm:t>
        <a:bodyPr/>
        <a:lstStyle/>
        <a:p>
          <a:endParaRPr lang="en-GB"/>
        </a:p>
      </dgm:t>
    </dgm:pt>
    <dgm:pt modelId="{E82D4285-2B01-4F52-8A18-CA63B94E1430}">
      <dgm:prSet/>
      <dgm:spPr>
        <a:solidFill>
          <a:schemeClr val="accent2">
            <a:lumMod val="20000"/>
            <a:lumOff val="80000"/>
          </a:schemeClr>
        </a:solidFill>
        <a:ln>
          <a:solidFill>
            <a:schemeClr val="tx1"/>
          </a:solidFill>
        </a:ln>
      </dgm:spPr>
      <dgm:t>
        <a:bodyPr/>
        <a:lstStyle/>
        <a:p>
          <a:r>
            <a:rPr lang="en-GB">
              <a:solidFill>
                <a:schemeClr val="tx1"/>
              </a:solidFill>
            </a:rPr>
            <a:t>Complete an assessment on theme 2 content </a:t>
          </a:r>
        </a:p>
      </dgm:t>
    </dgm:pt>
    <dgm:pt modelId="{F6BF30E5-8188-450E-BA2C-FDC3B94D38D5}" type="parTrans" cxnId="{19CB401D-E12F-4312-B878-A03D4BE60A3D}">
      <dgm:prSet/>
      <dgm:spPr/>
      <dgm:t>
        <a:bodyPr/>
        <a:lstStyle/>
        <a:p>
          <a:endParaRPr lang="en-GB"/>
        </a:p>
      </dgm:t>
    </dgm:pt>
    <dgm:pt modelId="{1678B62A-5ADF-4C81-AC7D-29072B3447AB}" type="sibTrans" cxnId="{19CB401D-E12F-4312-B878-A03D4BE60A3D}">
      <dgm:prSet/>
      <dgm:spPr/>
      <dgm:t>
        <a:bodyPr/>
        <a:lstStyle/>
        <a:p>
          <a:endParaRPr lang="en-GB"/>
        </a:p>
      </dgm:t>
    </dgm:pt>
    <dgm:pt modelId="{3F54AC67-003C-45A6-AC5D-BAE75CC518FA}">
      <dgm:prSet/>
      <dgm:spPr>
        <a:solidFill>
          <a:schemeClr val="accent2">
            <a:lumMod val="20000"/>
            <a:lumOff val="80000"/>
          </a:schemeClr>
        </a:solidFill>
        <a:ln>
          <a:solidFill>
            <a:schemeClr val="tx1"/>
          </a:solidFill>
        </a:ln>
      </dgm:spPr>
      <dgm:t>
        <a:bodyPr/>
        <a:lstStyle/>
        <a:p>
          <a:r>
            <a:rPr lang="en-GB">
              <a:solidFill>
                <a:schemeClr val="tx1"/>
              </a:solidFill>
            </a:rPr>
            <a:t>Refer to and give opinions on holidays, holiday activities, and weather.</a:t>
          </a:r>
        </a:p>
      </dgm:t>
    </dgm:pt>
    <dgm:pt modelId="{DFAE33B4-26CF-417D-9A2D-E643454F6655}" type="parTrans" cxnId="{637D708C-17C4-4BE1-AB51-D9E9FDAE3440}">
      <dgm:prSet/>
      <dgm:spPr/>
      <dgm:t>
        <a:bodyPr/>
        <a:lstStyle/>
        <a:p>
          <a:endParaRPr lang="en-GB"/>
        </a:p>
      </dgm:t>
    </dgm:pt>
    <dgm:pt modelId="{9ACE8FB6-26F2-4805-96B1-30089F88B598}" type="sibTrans" cxnId="{637D708C-17C4-4BE1-AB51-D9E9FDAE3440}">
      <dgm:prSet/>
      <dgm:spPr/>
      <dgm:t>
        <a:bodyPr/>
        <a:lstStyle/>
        <a:p>
          <a:endParaRPr lang="en-GB"/>
        </a:p>
      </dgm:t>
    </dgm:pt>
    <dgm:pt modelId="{036706A6-1E8B-4527-BE45-76B9870A555A}">
      <dgm:prSet/>
      <dgm:spPr>
        <a:solidFill>
          <a:schemeClr val="accent2">
            <a:lumMod val="20000"/>
            <a:lumOff val="80000"/>
          </a:schemeClr>
        </a:solidFill>
        <a:ln>
          <a:solidFill>
            <a:schemeClr val="tx1"/>
          </a:solidFill>
        </a:ln>
      </dgm:spPr>
      <dgm:t>
        <a:bodyPr/>
        <a:lstStyle/>
        <a:p>
          <a:r>
            <a:rPr lang="en-GB">
              <a:solidFill>
                <a:schemeClr val="tx1"/>
              </a:solidFill>
            </a:rPr>
            <a:t>Describe places where we used to live.</a:t>
          </a:r>
        </a:p>
      </dgm:t>
    </dgm:pt>
    <dgm:pt modelId="{3DEE9D27-4670-4C3E-A394-151549148B01}" type="parTrans" cxnId="{384E8617-2E8E-4862-A07D-41FA09FE50A1}">
      <dgm:prSet/>
      <dgm:spPr/>
      <dgm:t>
        <a:bodyPr/>
        <a:lstStyle/>
        <a:p>
          <a:endParaRPr lang="en-GB"/>
        </a:p>
      </dgm:t>
    </dgm:pt>
    <dgm:pt modelId="{DF4B2153-7F57-49AF-B742-2ADDA58CEA65}" type="sibTrans" cxnId="{384E8617-2E8E-4862-A07D-41FA09FE50A1}">
      <dgm:prSet/>
      <dgm:spPr/>
      <dgm:t>
        <a:bodyPr/>
        <a:lstStyle/>
        <a:p>
          <a:endParaRPr lang="en-GB"/>
        </a:p>
      </dgm:t>
    </dgm:pt>
    <dgm:pt modelId="{CFCDC960-7F89-4916-8AC3-F0B527464413}">
      <dgm:prSet/>
      <dgm:spPr>
        <a:solidFill>
          <a:schemeClr val="accent2">
            <a:lumMod val="20000"/>
            <a:lumOff val="80000"/>
          </a:schemeClr>
        </a:solidFill>
        <a:ln>
          <a:solidFill>
            <a:schemeClr val="tx1"/>
          </a:solidFill>
        </a:ln>
      </dgm:spPr>
      <dgm:t>
        <a:bodyPr/>
        <a:lstStyle/>
        <a:p>
          <a:r>
            <a:rPr lang="en-GB" dirty="0">
              <a:solidFill>
                <a:schemeClr val="tx1"/>
              </a:solidFill>
            </a:rPr>
            <a:t>Refer to places of interest and different locations including francophone islands across the world.</a:t>
          </a:r>
        </a:p>
      </dgm:t>
    </dgm:pt>
    <dgm:pt modelId="{3818385F-286B-4561-A5F8-525421E31E50}" type="parTrans" cxnId="{CEFCEF14-9F43-49E5-948B-BC0EBF1EFB04}">
      <dgm:prSet/>
      <dgm:spPr/>
      <dgm:t>
        <a:bodyPr/>
        <a:lstStyle/>
        <a:p>
          <a:endParaRPr lang="en-GB"/>
        </a:p>
      </dgm:t>
    </dgm:pt>
    <dgm:pt modelId="{87CF281E-E365-4047-B793-BE3B781DD7F8}" type="sibTrans" cxnId="{CEFCEF14-9F43-49E5-948B-BC0EBF1EFB04}">
      <dgm:prSet/>
      <dgm:spPr/>
      <dgm:t>
        <a:bodyPr/>
        <a:lstStyle/>
        <a:p>
          <a:endParaRPr lang="en-GB"/>
        </a:p>
      </dgm:t>
    </dgm:pt>
    <dgm:pt modelId="{450C67B3-394E-42E2-9DCF-B158D6EBB97B}">
      <dgm:prSet/>
      <dgm:spPr>
        <a:solidFill>
          <a:schemeClr val="accent2">
            <a:lumMod val="20000"/>
            <a:lumOff val="80000"/>
          </a:schemeClr>
        </a:solidFill>
        <a:ln>
          <a:solidFill>
            <a:schemeClr val="tx1"/>
          </a:solidFill>
        </a:ln>
      </dgm:spPr>
      <dgm:t>
        <a:bodyPr/>
        <a:lstStyle/>
        <a:p>
          <a:r>
            <a:rPr lang="en-GB">
              <a:solidFill>
                <a:schemeClr val="tx1"/>
              </a:solidFill>
            </a:rPr>
            <a:t>Refer to recent a holiday, including the destination, transport, activities, and accommodation.</a:t>
          </a:r>
        </a:p>
      </dgm:t>
    </dgm:pt>
    <dgm:pt modelId="{9083AFFA-E5F8-40F3-937C-6FA0499C4876}" type="parTrans" cxnId="{322BAB9A-9629-47FB-BF9C-4A7E1188E9AD}">
      <dgm:prSet/>
      <dgm:spPr/>
      <dgm:t>
        <a:bodyPr/>
        <a:lstStyle/>
        <a:p>
          <a:endParaRPr lang="en-GB"/>
        </a:p>
      </dgm:t>
    </dgm:pt>
    <dgm:pt modelId="{45DBD5D1-7D85-4584-8112-551AF75BC84C}" type="sibTrans" cxnId="{322BAB9A-9629-47FB-BF9C-4A7E1188E9AD}">
      <dgm:prSet/>
      <dgm:spPr/>
      <dgm:t>
        <a:bodyPr/>
        <a:lstStyle/>
        <a:p>
          <a:endParaRPr lang="en-GB"/>
        </a:p>
      </dgm:t>
    </dgm:pt>
    <dgm:pt modelId="{11311858-7AD2-4375-A8E7-AF157504FE59}">
      <dgm:prSet/>
      <dgm:spPr>
        <a:solidFill>
          <a:schemeClr val="accent2">
            <a:lumMod val="20000"/>
            <a:lumOff val="80000"/>
          </a:schemeClr>
        </a:solidFill>
        <a:ln>
          <a:solidFill>
            <a:schemeClr val="tx1"/>
          </a:solidFill>
        </a:ln>
      </dgm:spPr>
      <dgm:t>
        <a:bodyPr/>
        <a:lstStyle/>
        <a:p>
          <a:r>
            <a:rPr lang="en-GB">
              <a:solidFill>
                <a:schemeClr val="tx1"/>
              </a:solidFill>
            </a:rPr>
            <a:t>Describe a recent holiday experience, including the destination, location, transport, weather, activities, and accommodation.</a:t>
          </a:r>
        </a:p>
      </dgm:t>
    </dgm:pt>
    <dgm:pt modelId="{6BD7A6C0-B1FA-4C5F-8880-77F5CDFCE124}" type="parTrans" cxnId="{65C27B31-1E2E-4356-B763-7507843210E4}">
      <dgm:prSet/>
      <dgm:spPr/>
      <dgm:t>
        <a:bodyPr/>
        <a:lstStyle/>
        <a:p>
          <a:endParaRPr lang="en-GB"/>
        </a:p>
      </dgm:t>
    </dgm:pt>
    <dgm:pt modelId="{099F7937-6F84-4980-AD7D-1C020F8D0BE0}" type="sibTrans" cxnId="{65C27B31-1E2E-4356-B763-7507843210E4}">
      <dgm:prSet/>
      <dgm:spPr/>
      <dgm:t>
        <a:bodyPr/>
        <a:lstStyle/>
        <a:p>
          <a:endParaRPr lang="en-GB"/>
        </a:p>
      </dgm:t>
    </dgm:pt>
    <dgm:pt modelId="{0A2B7148-21C3-4986-8308-9FD54697C49A}">
      <dgm:prSet/>
      <dgm:spPr>
        <a:solidFill>
          <a:schemeClr val="accent2">
            <a:lumMod val="20000"/>
            <a:lumOff val="80000"/>
          </a:schemeClr>
        </a:solidFill>
        <a:ln>
          <a:solidFill>
            <a:schemeClr val="tx1"/>
          </a:solidFill>
        </a:ln>
      </dgm:spPr>
      <dgm:t>
        <a:bodyPr/>
        <a:lstStyle/>
        <a:p>
          <a:r>
            <a:rPr lang="en-GB">
              <a:solidFill>
                <a:schemeClr val="tx1"/>
              </a:solidFill>
            </a:rPr>
            <a:t>Refer to all kinds of media, such as the internet and social media, including how they are used and the frequency of use.</a:t>
          </a:r>
        </a:p>
      </dgm:t>
    </dgm:pt>
    <dgm:pt modelId="{D42BFA0C-1A51-49B2-990C-403558485B72}" type="parTrans" cxnId="{B0B8A012-8365-445A-9AD1-4AD9DF1BFBB7}">
      <dgm:prSet/>
      <dgm:spPr/>
      <dgm:t>
        <a:bodyPr/>
        <a:lstStyle/>
        <a:p>
          <a:endParaRPr lang="en-GB"/>
        </a:p>
      </dgm:t>
    </dgm:pt>
    <dgm:pt modelId="{94CE8EB8-4D71-4D60-BDDE-CAC8F6FECAC2}" type="sibTrans" cxnId="{B0B8A012-8365-445A-9AD1-4AD9DF1BFBB7}">
      <dgm:prSet/>
      <dgm:spPr/>
      <dgm:t>
        <a:bodyPr/>
        <a:lstStyle/>
        <a:p>
          <a:endParaRPr lang="en-GB"/>
        </a:p>
      </dgm:t>
    </dgm:pt>
    <dgm:pt modelId="{6945BB8D-2655-4206-8B89-351D7A75ADF6}" type="pres">
      <dgm:prSet presAssocID="{A7163F65-402F-4D08-865B-C6AFB5C31A35}" presName="Name0" presStyleCnt="0">
        <dgm:presLayoutVars>
          <dgm:dir/>
          <dgm:animLvl val="lvl"/>
          <dgm:resizeHandles val="exact"/>
        </dgm:presLayoutVars>
      </dgm:prSet>
      <dgm:spPr/>
    </dgm:pt>
    <dgm:pt modelId="{9D96E36E-9644-496A-94C9-A8B0EFD5CD00}" type="pres">
      <dgm:prSet presAssocID="{0A2B7148-21C3-4986-8308-9FD54697C49A}" presName="boxAndChildren" presStyleCnt="0"/>
      <dgm:spPr/>
    </dgm:pt>
    <dgm:pt modelId="{045520F4-8B7C-408B-8D17-A7E3E23BB5B9}" type="pres">
      <dgm:prSet presAssocID="{0A2B7148-21C3-4986-8308-9FD54697C49A}" presName="parentTextBox" presStyleLbl="node1" presStyleIdx="0" presStyleCnt="9"/>
      <dgm:spPr/>
    </dgm:pt>
    <dgm:pt modelId="{84503CD8-4B71-43CC-808C-7F9F428E8787}" type="pres">
      <dgm:prSet presAssocID="{099F7937-6F84-4980-AD7D-1C020F8D0BE0}" presName="sp" presStyleCnt="0"/>
      <dgm:spPr/>
    </dgm:pt>
    <dgm:pt modelId="{C7E450B5-8253-4BF0-A547-30EF002C8C84}" type="pres">
      <dgm:prSet presAssocID="{11311858-7AD2-4375-A8E7-AF157504FE59}" presName="arrowAndChildren" presStyleCnt="0"/>
      <dgm:spPr/>
    </dgm:pt>
    <dgm:pt modelId="{C2EA3C91-C635-4682-B0B7-2CA9AF1DF4A1}" type="pres">
      <dgm:prSet presAssocID="{11311858-7AD2-4375-A8E7-AF157504FE59}" presName="parentTextArrow" presStyleLbl="node1" presStyleIdx="1" presStyleCnt="9"/>
      <dgm:spPr/>
    </dgm:pt>
    <dgm:pt modelId="{BB6C18F9-3838-43CE-948A-7DDD6FEC5E9E}" type="pres">
      <dgm:prSet presAssocID="{45DBD5D1-7D85-4584-8112-551AF75BC84C}" presName="sp" presStyleCnt="0"/>
      <dgm:spPr/>
    </dgm:pt>
    <dgm:pt modelId="{A8470E6E-A755-4766-B826-83391E937362}" type="pres">
      <dgm:prSet presAssocID="{450C67B3-394E-42E2-9DCF-B158D6EBB97B}" presName="arrowAndChildren" presStyleCnt="0"/>
      <dgm:spPr/>
    </dgm:pt>
    <dgm:pt modelId="{CA99AB42-0044-48A2-A4FD-28E3917D4F3E}" type="pres">
      <dgm:prSet presAssocID="{450C67B3-394E-42E2-9DCF-B158D6EBB97B}" presName="parentTextArrow" presStyleLbl="node1" presStyleIdx="2" presStyleCnt="9"/>
      <dgm:spPr/>
    </dgm:pt>
    <dgm:pt modelId="{F15F43B7-0280-47CF-A8A2-0C6A246D190F}" type="pres">
      <dgm:prSet presAssocID="{87CF281E-E365-4047-B793-BE3B781DD7F8}" presName="sp" presStyleCnt="0"/>
      <dgm:spPr/>
    </dgm:pt>
    <dgm:pt modelId="{CC12B9ED-2D6A-43EB-B80A-F711475584F3}" type="pres">
      <dgm:prSet presAssocID="{CFCDC960-7F89-4916-8AC3-F0B527464413}" presName="arrowAndChildren" presStyleCnt="0"/>
      <dgm:spPr/>
    </dgm:pt>
    <dgm:pt modelId="{4088B0D0-4F89-4BDF-B208-018FAD522E43}" type="pres">
      <dgm:prSet presAssocID="{CFCDC960-7F89-4916-8AC3-F0B527464413}" presName="parentTextArrow" presStyleLbl="node1" presStyleIdx="3" presStyleCnt="9"/>
      <dgm:spPr/>
    </dgm:pt>
    <dgm:pt modelId="{A7086804-CB4F-4CEE-9524-00533CF190DD}" type="pres">
      <dgm:prSet presAssocID="{DF4B2153-7F57-49AF-B742-2ADDA58CEA65}" presName="sp" presStyleCnt="0"/>
      <dgm:spPr/>
    </dgm:pt>
    <dgm:pt modelId="{8AB65B78-76E8-4AF0-AE8E-BDAB25610EE9}" type="pres">
      <dgm:prSet presAssocID="{036706A6-1E8B-4527-BE45-76B9870A555A}" presName="arrowAndChildren" presStyleCnt="0"/>
      <dgm:spPr/>
    </dgm:pt>
    <dgm:pt modelId="{C0FF8EE3-3886-45DE-AFBC-CA48711A4920}" type="pres">
      <dgm:prSet presAssocID="{036706A6-1E8B-4527-BE45-76B9870A555A}" presName="parentTextArrow" presStyleLbl="node1" presStyleIdx="4" presStyleCnt="9"/>
      <dgm:spPr/>
    </dgm:pt>
    <dgm:pt modelId="{49FA9EC4-4694-4151-BC30-F5B68823178C}" type="pres">
      <dgm:prSet presAssocID="{9ACE8FB6-26F2-4805-96B1-30089F88B598}" presName="sp" presStyleCnt="0"/>
      <dgm:spPr/>
    </dgm:pt>
    <dgm:pt modelId="{92C0C5C6-EB09-4A1C-9841-7736E1EBDF0A}" type="pres">
      <dgm:prSet presAssocID="{3F54AC67-003C-45A6-AC5D-BAE75CC518FA}" presName="arrowAndChildren" presStyleCnt="0"/>
      <dgm:spPr/>
    </dgm:pt>
    <dgm:pt modelId="{4AA2A3F8-94BD-4D29-A60E-11C37FE27AC1}" type="pres">
      <dgm:prSet presAssocID="{3F54AC67-003C-45A6-AC5D-BAE75CC518FA}" presName="parentTextArrow" presStyleLbl="node1" presStyleIdx="5" presStyleCnt="9"/>
      <dgm:spPr/>
    </dgm:pt>
    <dgm:pt modelId="{44DA4EC7-2C22-412E-B1EA-226F96D3ADC2}" type="pres">
      <dgm:prSet presAssocID="{1678B62A-5ADF-4C81-AC7D-29072B3447AB}" presName="sp" presStyleCnt="0"/>
      <dgm:spPr/>
    </dgm:pt>
    <dgm:pt modelId="{49C9B30F-FC1C-4591-9F61-3AC577ABB855}" type="pres">
      <dgm:prSet presAssocID="{E82D4285-2B01-4F52-8A18-CA63B94E1430}" presName="arrowAndChildren" presStyleCnt="0"/>
      <dgm:spPr/>
    </dgm:pt>
    <dgm:pt modelId="{69C6F27E-74E5-40EC-AC1D-F457AA31FBB4}" type="pres">
      <dgm:prSet presAssocID="{E82D4285-2B01-4F52-8A18-CA63B94E1430}" presName="parentTextArrow" presStyleLbl="node1" presStyleIdx="6" presStyleCnt="9"/>
      <dgm:spPr/>
    </dgm:pt>
    <dgm:pt modelId="{3063A2AF-90E2-4216-B18E-33A872CED85C}" type="pres">
      <dgm:prSet presAssocID="{2CC0D112-D543-4F0D-889D-AFA629D9E14A}" presName="sp" presStyleCnt="0"/>
      <dgm:spPr/>
    </dgm:pt>
    <dgm:pt modelId="{7F594E8D-E0FC-4BC2-B2F0-875AEEC91A90}" type="pres">
      <dgm:prSet presAssocID="{6044E6B1-1FBB-473F-844C-F938A0E571D0}" presName="arrowAndChildren" presStyleCnt="0"/>
      <dgm:spPr/>
    </dgm:pt>
    <dgm:pt modelId="{8E38B9D9-DCA7-4325-8238-80AA14B21BF7}" type="pres">
      <dgm:prSet presAssocID="{6044E6B1-1FBB-473F-844C-F938A0E571D0}" presName="parentTextArrow" presStyleLbl="node1" presStyleIdx="7" presStyleCnt="9"/>
      <dgm:spPr/>
    </dgm:pt>
    <dgm:pt modelId="{C51E0455-4A06-4DD2-9C3D-ADFA0786A8F1}" type="pres">
      <dgm:prSet presAssocID="{EA7ECF2C-77AF-4C65-A71E-7A83B9AF425D}" presName="sp" presStyleCnt="0"/>
      <dgm:spPr/>
    </dgm:pt>
    <dgm:pt modelId="{A08C8C19-22BE-4BA9-91BF-27DD10384630}" type="pres">
      <dgm:prSet presAssocID="{5F6A0AEB-44D6-420B-A6A7-A3A57AEACBA2}" presName="arrowAndChildren" presStyleCnt="0"/>
      <dgm:spPr/>
    </dgm:pt>
    <dgm:pt modelId="{C1BA5BE2-EC17-4106-B507-EE1E71AE562F}" type="pres">
      <dgm:prSet presAssocID="{5F6A0AEB-44D6-420B-A6A7-A3A57AEACBA2}" presName="parentTextArrow" presStyleLbl="node1" presStyleIdx="8" presStyleCnt="9"/>
      <dgm:spPr/>
    </dgm:pt>
  </dgm:ptLst>
  <dgm:cxnLst>
    <dgm:cxn modelId="{B0B8A012-8365-445A-9AD1-4AD9DF1BFBB7}" srcId="{A7163F65-402F-4D08-865B-C6AFB5C31A35}" destId="{0A2B7148-21C3-4986-8308-9FD54697C49A}" srcOrd="8" destOrd="0" parTransId="{D42BFA0C-1A51-49B2-990C-403558485B72}" sibTransId="{94CE8EB8-4D71-4D60-BDDE-CAC8F6FECAC2}"/>
    <dgm:cxn modelId="{CEFCEF14-9F43-49E5-948B-BC0EBF1EFB04}" srcId="{A7163F65-402F-4D08-865B-C6AFB5C31A35}" destId="{CFCDC960-7F89-4916-8AC3-F0B527464413}" srcOrd="5" destOrd="0" parTransId="{3818385F-286B-4561-A5F8-525421E31E50}" sibTransId="{87CF281E-E365-4047-B793-BE3B781DD7F8}"/>
    <dgm:cxn modelId="{384E8617-2E8E-4862-A07D-41FA09FE50A1}" srcId="{A7163F65-402F-4D08-865B-C6AFB5C31A35}" destId="{036706A6-1E8B-4527-BE45-76B9870A555A}" srcOrd="4" destOrd="0" parTransId="{3DEE9D27-4670-4C3E-A394-151549148B01}" sibTransId="{DF4B2153-7F57-49AF-B742-2ADDA58CEA65}"/>
    <dgm:cxn modelId="{6BC37C1A-0933-4152-9059-6BDFF48AB9A3}" srcId="{A7163F65-402F-4D08-865B-C6AFB5C31A35}" destId="{5F6A0AEB-44D6-420B-A6A7-A3A57AEACBA2}" srcOrd="0" destOrd="0" parTransId="{B10C0C2A-B04E-428B-900D-15FF2248D040}" sibTransId="{EA7ECF2C-77AF-4C65-A71E-7A83B9AF425D}"/>
    <dgm:cxn modelId="{19CB401D-E12F-4312-B878-A03D4BE60A3D}" srcId="{A7163F65-402F-4D08-865B-C6AFB5C31A35}" destId="{E82D4285-2B01-4F52-8A18-CA63B94E1430}" srcOrd="2" destOrd="0" parTransId="{F6BF30E5-8188-450E-BA2C-FDC3B94D38D5}" sibTransId="{1678B62A-5ADF-4C81-AC7D-29072B3447AB}"/>
    <dgm:cxn modelId="{65C27B31-1E2E-4356-B763-7507843210E4}" srcId="{A7163F65-402F-4D08-865B-C6AFB5C31A35}" destId="{11311858-7AD2-4375-A8E7-AF157504FE59}" srcOrd="7" destOrd="0" parTransId="{6BD7A6C0-B1FA-4C5F-8880-77F5CDFCE124}" sibTransId="{099F7937-6F84-4980-AD7D-1C020F8D0BE0}"/>
    <dgm:cxn modelId="{069AB134-A0D0-421F-98FD-513691F5338D}" type="presOf" srcId="{E82D4285-2B01-4F52-8A18-CA63B94E1430}" destId="{69C6F27E-74E5-40EC-AC1D-F457AA31FBB4}" srcOrd="0" destOrd="0" presId="urn:microsoft.com/office/officeart/2005/8/layout/process4"/>
    <dgm:cxn modelId="{2262353E-7D55-43E7-8E7A-80671238DD43}" type="presOf" srcId="{6044E6B1-1FBB-473F-844C-F938A0E571D0}" destId="{8E38B9D9-DCA7-4325-8238-80AA14B21BF7}" srcOrd="0" destOrd="0" presId="urn:microsoft.com/office/officeart/2005/8/layout/process4"/>
    <dgm:cxn modelId="{2D15DE60-222C-4817-96E3-760E5580A1B1}" type="presOf" srcId="{CFCDC960-7F89-4916-8AC3-F0B527464413}" destId="{4088B0D0-4F89-4BDF-B208-018FAD522E43}" srcOrd="0" destOrd="0" presId="urn:microsoft.com/office/officeart/2005/8/layout/process4"/>
    <dgm:cxn modelId="{C37C0B4D-E4BC-4AB2-B922-A9FA26077E88}" srcId="{A7163F65-402F-4D08-865B-C6AFB5C31A35}" destId="{6044E6B1-1FBB-473F-844C-F938A0E571D0}" srcOrd="1" destOrd="0" parTransId="{FF61B5C7-24FC-4903-94B4-49B65EEA7A2C}" sibTransId="{2CC0D112-D543-4F0D-889D-AFA629D9E14A}"/>
    <dgm:cxn modelId="{9F3EDB75-99F4-416B-8F75-1CBD90139CFA}" type="presOf" srcId="{5F6A0AEB-44D6-420B-A6A7-A3A57AEACBA2}" destId="{C1BA5BE2-EC17-4106-B507-EE1E71AE562F}" srcOrd="0" destOrd="0" presId="urn:microsoft.com/office/officeart/2005/8/layout/process4"/>
    <dgm:cxn modelId="{637D708C-17C4-4BE1-AB51-D9E9FDAE3440}" srcId="{A7163F65-402F-4D08-865B-C6AFB5C31A35}" destId="{3F54AC67-003C-45A6-AC5D-BAE75CC518FA}" srcOrd="3" destOrd="0" parTransId="{DFAE33B4-26CF-417D-9A2D-E643454F6655}" sibTransId="{9ACE8FB6-26F2-4805-96B1-30089F88B598}"/>
    <dgm:cxn modelId="{40B6CD8D-B674-4472-9CB4-1CC8FA3473FE}" type="presOf" srcId="{0A2B7148-21C3-4986-8308-9FD54697C49A}" destId="{045520F4-8B7C-408B-8D17-A7E3E23BB5B9}" srcOrd="0" destOrd="0" presId="urn:microsoft.com/office/officeart/2005/8/layout/process4"/>
    <dgm:cxn modelId="{322BAB9A-9629-47FB-BF9C-4A7E1188E9AD}" srcId="{A7163F65-402F-4D08-865B-C6AFB5C31A35}" destId="{450C67B3-394E-42E2-9DCF-B158D6EBB97B}" srcOrd="6" destOrd="0" parTransId="{9083AFFA-E5F8-40F3-937C-6FA0499C4876}" sibTransId="{45DBD5D1-7D85-4584-8112-551AF75BC84C}"/>
    <dgm:cxn modelId="{03D665A3-AF21-47A4-8802-9A8CE3ED82EE}" type="presOf" srcId="{036706A6-1E8B-4527-BE45-76B9870A555A}" destId="{C0FF8EE3-3886-45DE-AFBC-CA48711A4920}" srcOrd="0" destOrd="0" presId="urn:microsoft.com/office/officeart/2005/8/layout/process4"/>
    <dgm:cxn modelId="{312F86C3-4CBD-425F-8F48-CF0C865337C9}" type="presOf" srcId="{450C67B3-394E-42E2-9DCF-B158D6EBB97B}" destId="{CA99AB42-0044-48A2-A4FD-28E3917D4F3E}" srcOrd="0" destOrd="0" presId="urn:microsoft.com/office/officeart/2005/8/layout/process4"/>
    <dgm:cxn modelId="{CD59A4ED-25D6-436C-91F2-C7815B42D13F}" type="presOf" srcId="{3F54AC67-003C-45A6-AC5D-BAE75CC518FA}" destId="{4AA2A3F8-94BD-4D29-A60E-11C37FE27AC1}" srcOrd="0" destOrd="0" presId="urn:microsoft.com/office/officeart/2005/8/layout/process4"/>
    <dgm:cxn modelId="{1F0341F0-25FB-433F-9222-7751F71EBC35}" type="presOf" srcId="{11311858-7AD2-4375-A8E7-AF157504FE59}" destId="{C2EA3C91-C635-4682-B0B7-2CA9AF1DF4A1}" srcOrd="0" destOrd="0" presId="urn:microsoft.com/office/officeart/2005/8/layout/process4"/>
    <dgm:cxn modelId="{5DAD47F3-C6F8-4966-AACA-AADDEFB8923B}" type="presOf" srcId="{A7163F65-402F-4D08-865B-C6AFB5C31A35}" destId="{6945BB8D-2655-4206-8B89-351D7A75ADF6}" srcOrd="0" destOrd="0" presId="urn:microsoft.com/office/officeart/2005/8/layout/process4"/>
    <dgm:cxn modelId="{2899D11E-8C0F-418F-AE05-6A7B1B762973}" type="presParOf" srcId="{6945BB8D-2655-4206-8B89-351D7A75ADF6}" destId="{9D96E36E-9644-496A-94C9-A8B0EFD5CD00}" srcOrd="0" destOrd="0" presId="urn:microsoft.com/office/officeart/2005/8/layout/process4"/>
    <dgm:cxn modelId="{4E6531F0-AD8D-4664-8960-824865C99F99}" type="presParOf" srcId="{9D96E36E-9644-496A-94C9-A8B0EFD5CD00}" destId="{045520F4-8B7C-408B-8D17-A7E3E23BB5B9}" srcOrd="0" destOrd="0" presId="urn:microsoft.com/office/officeart/2005/8/layout/process4"/>
    <dgm:cxn modelId="{588767D1-B627-4212-90A7-D7B0A06370FF}" type="presParOf" srcId="{6945BB8D-2655-4206-8B89-351D7A75ADF6}" destId="{84503CD8-4B71-43CC-808C-7F9F428E8787}" srcOrd="1" destOrd="0" presId="urn:microsoft.com/office/officeart/2005/8/layout/process4"/>
    <dgm:cxn modelId="{BB8FC501-86DE-4758-A9E7-53CC4BEEECCB}" type="presParOf" srcId="{6945BB8D-2655-4206-8B89-351D7A75ADF6}" destId="{C7E450B5-8253-4BF0-A547-30EF002C8C84}" srcOrd="2" destOrd="0" presId="urn:microsoft.com/office/officeart/2005/8/layout/process4"/>
    <dgm:cxn modelId="{B545CD1F-7EE3-4F5A-B02E-524B648D7E51}" type="presParOf" srcId="{C7E450B5-8253-4BF0-A547-30EF002C8C84}" destId="{C2EA3C91-C635-4682-B0B7-2CA9AF1DF4A1}" srcOrd="0" destOrd="0" presId="urn:microsoft.com/office/officeart/2005/8/layout/process4"/>
    <dgm:cxn modelId="{098E11C1-C75B-4A61-81B4-C3421D00DC35}" type="presParOf" srcId="{6945BB8D-2655-4206-8B89-351D7A75ADF6}" destId="{BB6C18F9-3838-43CE-948A-7DDD6FEC5E9E}" srcOrd="3" destOrd="0" presId="urn:microsoft.com/office/officeart/2005/8/layout/process4"/>
    <dgm:cxn modelId="{9490D374-9FF6-415F-BCEC-B717ADA98469}" type="presParOf" srcId="{6945BB8D-2655-4206-8B89-351D7A75ADF6}" destId="{A8470E6E-A755-4766-B826-83391E937362}" srcOrd="4" destOrd="0" presId="urn:microsoft.com/office/officeart/2005/8/layout/process4"/>
    <dgm:cxn modelId="{E28379EE-2BE0-490E-B0FF-9881860FEC1F}" type="presParOf" srcId="{A8470E6E-A755-4766-B826-83391E937362}" destId="{CA99AB42-0044-48A2-A4FD-28E3917D4F3E}" srcOrd="0" destOrd="0" presId="urn:microsoft.com/office/officeart/2005/8/layout/process4"/>
    <dgm:cxn modelId="{8769DF08-B03E-4C09-9B1B-849D7305726F}" type="presParOf" srcId="{6945BB8D-2655-4206-8B89-351D7A75ADF6}" destId="{F15F43B7-0280-47CF-A8A2-0C6A246D190F}" srcOrd="5" destOrd="0" presId="urn:microsoft.com/office/officeart/2005/8/layout/process4"/>
    <dgm:cxn modelId="{477EB3E9-6B65-45E6-892A-92EE728C1091}" type="presParOf" srcId="{6945BB8D-2655-4206-8B89-351D7A75ADF6}" destId="{CC12B9ED-2D6A-43EB-B80A-F711475584F3}" srcOrd="6" destOrd="0" presId="urn:microsoft.com/office/officeart/2005/8/layout/process4"/>
    <dgm:cxn modelId="{026E0FD7-C700-4AC3-A9E6-FFF61E5B10EE}" type="presParOf" srcId="{CC12B9ED-2D6A-43EB-B80A-F711475584F3}" destId="{4088B0D0-4F89-4BDF-B208-018FAD522E43}" srcOrd="0" destOrd="0" presId="urn:microsoft.com/office/officeart/2005/8/layout/process4"/>
    <dgm:cxn modelId="{C36D4CDF-F667-4657-8C61-78B8B1876B2B}" type="presParOf" srcId="{6945BB8D-2655-4206-8B89-351D7A75ADF6}" destId="{A7086804-CB4F-4CEE-9524-00533CF190DD}" srcOrd="7" destOrd="0" presId="urn:microsoft.com/office/officeart/2005/8/layout/process4"/>
    <dgm:cxn modelId="{78AAC0BC-B58E-4520-A4F3-3BD5BAB33D7E}" type="presParOf" srcId="{6945BB8D-2655-4206-8B89-351D7A75ADF6}" destId="{8AB65B78-76E8-4AF0-AE8E-BDAB25610EE9}" srcOrd="8" destOrd="0" presId="urn:microsoft.com/office/officeart/2005/8/layout/process4"/>
    <dgm:cxn modelId="{38B9646C-C5D1-440F-B11E-C779F5D2D8B1}" type="presParOf" srcId="{8AB65B78-76E8-4AF0-AE8E-BDAB25610EE9}" destId="{C0FF8EE3-3886-45DE-AFBC-CA48711A4920}" srcOrd="0" destOrd="0" presId="urn:microsoft.com/office/officeart/2005/8/layout/process4"/>
    <dgm:cxn modelId="{E96BB541-1A88-40F1-95EC-B588B38C0A55}" type="presParOf" srcId="{6945BB8D-2655-4206-8B89-351D7A75ADF6}" destId="{49FA9EC4-4694-4151-BC30-F5B68823178C}" srcOrd="9" destOrd="0" presId="urn:microsoft.com/office/officeart/2005/8/layout/process4"/>
    <dgm:cxn modelId="{5C8B195F-E149-48EB-8DF4-E8B1AC1AED21}" type="presParOf" srcId="{6945BB8D-2655-4206-8B89-351D7A75ADF6}" destId="{92C0C5C6-EB09-4A1C-9841-7736E1EBDF0A}" srcOrd="10" destOrd="0" presId="urn:microsoft.com/office/officeart/2005/8/layout/process4"/>
    <dgm:cxn modelId="{1239CD69-2985-46D4-93FD-4EDC3D411303}" type="presParOf" srcId="{92C0C5C6-EB09-4A1C-9841-7736E1EBDF0A}" destId="{4AA2A3F8-94BD-4D29-A60E-11C37FE27AC1}" srcOrd="0" destOrd="0" presId="urn:microsoft.com/office/officeart/2005/8/layout/process4"/>
    <dgm:cxn modelId="{F5606C59-3FBC-46FC-B329-249E3184CB64}" type="presParOf" srcId="{6945BB8D-2655-4206-8B89-351D7A75ADF6}" destId="{44DA4EC7-2C22-412E-B1EA-226F96D3ADC2}" srcOrd="11" destOrd="0" presId="urn:microsoft.com/office/officeart/2005/8/layout/process4"/>
    <dgm:cxn modelId="{29A27E72-984B-4807-97BB-8EB7A8CD0B20}" type="presParOf" srcId="{6945BB8D-2655-4206-8B89-351D7A75ADF6}" destId="{49C9B30F-FC1C-4591-9F61-3AC577ABB855}" srcOrd="12" destOrd="0" presId="urn:microsoft.com/office/officeart/2005/8/layout/process4"/>
    <dgm:cxn modelId="{5BC5D7A6-E517-4E6E-9376-AA4CC56A86D1}" type="presParOf" srcId="{49C9B30F-FC1C-4591-9F61-3AC577ABB855}" destId="{69C6F27E-74E5-40EC-AC1D-F457AA31FBB4}" srcOrd="0" destOrd="0" presId="urn:microsoft.com/office/officeart/2005/8/layout/process4"/>
    <dgm:cxn modelId="{96C51363-8291-4F68-ADD2-296973BE26D7}" type="presParOf" srcId="{6945BB8D-2655-4206-8B89-351D7A75ADF6}" destId="{3063A2AF-90E2-4216-B18E-33A872CED85C}" srcOrd="13" destOrd="0" presId="urn:microsoft.com/office/officeart/2005/8/layout/process4"/>
    <dgm:cxn modelId="{1D85B118-DA6A-4DA1-A4D0-FEE7D2A89FAB}" type="presParOf" srcId="{6945BB8D-2655-4206-8B89-351D7A75ADF6}" destId="{7F594E8D-E0FC-4BC2-B2F0-875AEEC91A90}" srcOrd="14" destOrd="0" presId="urn:microsoft.com/office/officeart/2005/8/layout/process4"/>
    <dgm:cxn modelId="{F47DF1C0-8853-4237-BD8E-589E6B58547A}" type="presParOf" srcId="{7F594E8D-E0FC-4BC2-B2F0-875AEEC91A90}" destId="{8E38B9D9-DCA7-4325-8238-80AA14B21BF7}" srcOrd="0" destOrd="0" presId="urn:microsoft.com/office/officeart/2005/8/layout/process4"/>
    <dgm:cxn modelId="{3BEADA9C-D55D-4061-ACDA-A71C9AC61FAF}" type="presParOf" srcId="{6945BB8D-2655-4206-8B89-351D7A75ADF6}" destId="{C51E0455-4A06-4DD2-9C3D-ADFA0786A8F1}" srcOrd="15" destOrd="0" presId="urn:microsoft.com/office/officeart/2005/8/layout/process4"/>
    <dgm:cxn modelId="{84CCDE32-E183-43EC-992F-5001023A2135}" type="presParOf" srcId="{6945BB8D-2655-4206-8B89-351D7A75ADF6}" destId="{A08C8C19-22BE-4BA9-91BF-27DD10384630}" srcOrd="16" destOrd="0" presId="urn:microsoft.com/office/officeart/2005/8/layout/process4"/>
    <dgm:cxn modelId="{F86CE80E-DD46-4A5E-BBB8-0CD752C7C491}" type="presParOf" srcId="{A08C8C19-22BE-4BA9-91BF-27DD10384630}" destId="{C1BA5BE2-EC17-4106-B507-EE1E71AE562F}" srcOrd="0" destOrd="0" presId="urn:microsoft.com/office/officeart/2005/8/layout/process4"/>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B43BBC-B558-42A0-A9BE-D68D27782427}"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C2EF2914-2A1F-4CC7-9BF3-E1973AC05CEE}">
      <dgm:prSet/>
      <dgm:spPr>
        <a:solidFill>
          <a:schemeClr val="bg2"/>
        </a:solidFill>
        <a:ln>
          <a:solidFill>
            <a:schemeClr val="tx1"/>
          </a:solidFill>
        </a:ln>
      </dgm:spPr>
      <dgm:t>
        <a:bodyPr/>
        <a:lstStyle/>
        <a:p>
          <a:r>
            <a:rPr lang="en-GB">
              <a:solidFill>
                <a:schemeClr val="tx1"/>
              </a:solidFill>
            </a:rPr>
            <a:t>Refer to usual and recent uses of the internet, including social media and different apps and platforms.</a:t>
          </a:r>
        </a:p>
      </dgm:t>
    </dgm:pt>
    <dgm:pt modelId="{A2B1CC3F-3F37-4BB5-9B64-FC85D2039B24}" type="parTrans" cxnId="{F97579E5-0AA2-47FC-918F-4C0EC6C5D12C}">
      <dgm:prSet/>
      <dgm:spPr/>
      <dgm:t>
        <a:bodyPr/>
        <a:lstStyle/>
        <a:p>
          <a:endParaRPr lang="en-GB"/>
        </a:p>
      </dgm:t>
    </dgm:pt>
    <dgm:pt modelId="{EBA6391D-49C9-4C86-BDA6-F5DD3B2DA16B}" type="sibTrans" cxnId="{F97579E5-0AA2-47FC-918F-4C0EC6C5D12C}">
      <dgm:prSet/>
      <dgm:spPr/>
      <dgm:t>
        <a:bodyPr/>
        <a:lstStyle/>
        <a:p>
          <a:endParaRPr lang="en-GB"/>
        </a:p>
      </dgm:t>
    </dgm:pt>
    <dgm:pt modelId="{29E8095B-95F1-4D44-B568-D4AD141D6157}">
      <dgm:prSet/>
      <dgm:spPr>
        <a:solidFill>
          <a:schemeClr val="bg2"/>
        </a:solidFill>
        <a:ln>
          <a:solidFill>
            <a:schemeClr val="tx1"/>
          </a:solidFill>
        </a:ln>
      </dgm:spPr>
      <dgm:t>
        <a:bodyPr/>
        <a:lstStyle/>
        <a:p>
          <a:r>
            <a:rPr lang="en-GB">
              <a:solidFill>
                <a:schemeClr val="tx1"/>
              </a:solidFill>
            </a:rPr>
            <a:t>Give reasons for personal use with advantages and disadvantages.</a:t>
          </a:r>
        </a:p>
      </dgm:t>
    </dgm:pt>
    <dgm:pt modelId="{3A177AA6-28D0-4F89-96FD-05E251F93D2A}" type="parTrans" cxnId="{DF416835-C811-410A-9663-43943D55852A}">
      <dgm:prSet/>
      <dgm:spPr/>
      <dgm:t>
        <a:bodyPr/>
        <a:lstStyle/>
        <a:p>
          <a:endParaRPr lang="en-GB"/>
        </a:p>
      </dgm:t>
    </dgm:pt>
    <dgm:pt modelId="{766F57FA-B531-4050-B690-CA48D3C9C79E}" type="sibTrans" cxnId="{DF416835-C811-410A-9663-43943D55852A}">
      <dgm:prSet/>
      <dgm:spPr/>
      <dgm:t>
        <a:bodyPr/>
        <a:lstStyle/>
        <a:p>
          <a:endParaRPr lang="en-GB"/>
        </a:p>
      </dgm:t>
    </dgm:pt>
    <dgm:pt modelId="{F3577CD6-EFC7-4C8B-A5F8-1D3D01DE5083}">
      <dgm:prSet/>
      <dgm:spPr>
        <a:solidFill>
          <a:schemeClr val="bg2"/>
        </a:solidFill>
        <a:ln>
          <a:solidFill>
            <a:schemeClr val="tx1"/>
          </a:solidFill>
        </a:ln>
      </dgm:spPr>
      <dgm:t>
        <a:bodyPr/>
        <a:lstStyle/>
        <a:p>
          <a:r>
            <a:rPr lang="en-GB">
              <a:solidFill>
                <a:schemeClr val="tx1"/>
              </a:solidFill>
            </a:rPr>
            <a:t>Give opinions of using mobile phones and different apps.</a:t>
          </a:r>
        </a:p>
      </dgm:t>
    </dgm:pt>
    <dgm:pt modelId="{AE28E81C-9FE8-474A-9C49-5CA04FB16242}" type="parTrans" cxnId="{F7E6A801-E112-4C63-954C-2760AF720F9A}">
      <dgm:prSet/>
      <dgm:spPr/>
      <dgm:t>
        <a:bodyPr/>
        <a:lstStyle/>
        <a:p>
          <a:endParaRPr lang="en-GB"/>
        </a:p>
      </dgm:t>
    </dgm:pt>
    <dgm:pt modelId="{8101E2ED-157B-47F5-AD2C-9FD03F50CB1E}" type="sibTrans" cxnId="{F7E6A801-E112-4C63-954C-2760AF720F9A}">
      <dgm:prSet/>
      <dgm:spPr/>
      <dgm:t>
        <a:bodyPr/>
        <a:lstStyle/>
        <a:p>
          <a:endParaRPr lang="en-GB"/>
        </a:p>
      </dgm:t>
    </dgm:pt>
    <dgm:pt modelId="{06ED6DB7-6322-47FD-A8DA-95CD7714F41C}">
      <dgm:prSet/>
      <dgm:spPr>
        <a:solidFill>
          <a:schemeClr val="bg2"/>
        </a:solidFill>
        <a:ln>
          <a:solidFill>
            <a:schemeClr val="tx1"/>
          </a:solidFill>
        </a:ln>
      </dgm:spPr>
      <dgm:t>
        <a:bodyPr/>
        <a:lstStyle/>
        <a:p>
          <a:r>
            <a:rPr lang="en-GB">
              <a:solidFill>
                <a:schemeClr val="tx1"/>
              </a:solidFill>
            </a:rPr>
            <a:t>Refer to technology use in the past, present, and future, including frequency of use.</a:t>
          </a:r>
        </a:p>
      </dgm:t>
    </dgm:pt>
    <dgm:pt modelId="{1DEECB63-55A8-4B9C-9CF8-8BBAB79D47A8}" type="parTrans" cxnId="{8CB4E802-65BF-4767-A6C0-978A2BBBABCB}">
      <dgm:prSet/>
      <dgm:spPr/>
      <dgm:t>
        <a:bodyPr/>
        <a:lstStyle/>
        <a:p>
          <a:endParaRPr lang="en-GB"/>
        </a:p>
      </dgm:t>
    </dgm:pt>
    <dgm:pt modelId="{C94FA253-3010-4427-BC7F-BAD3D0A8A616}" type="sibTrans" cxnId="{8CB4E802-65BF-4767-A6C0-978A2BBBABCB}">
      <dgm:prSet/>
      <dgm:spPr/>
      <dgm:t>
        <a:bodyPr/>
        <a:lstStyle/>
        <a:p>
          <a:endParaRPr lang="en-GB"/>
        </a:p>
      </dgm:t>
    </dgm:pt>
    <dgm:pt modelId="{93DD1E24-E3D6-462E-B795-D84A12976999}">
      <dgm:prSet/>
      <dgm:spPr>
        <a:solidFill>
          <a:schemeClr val="bg2"/>
        </a:solidFill>
        <a:ln>
          <a:solidFill>
            <a:schemeClr val="tx1"/>
          </a:solidFill>
        </a:ln>
      </dgm:spPr>
      <dgm:t>
        <a:bodyPr/>
        <a:lstStyle/>
        <a:p>
          <a:r>
            <a:rPr lang="en-GB">
              <a:solidFill>
                <a:schemeClr val="tx1"/>
              </a:solidFill>
            </a:rPr>
            <a:t>Refer to activities at a local level to help and protect the environment.</a:t>
          </a:r>
        </a:p>
      </dgm:t>
    </dgm:pt>
    <dgm:pt modelId="{7A7B6D25-0C07-4E7B-8E11-BFECCF955299}" type="parTrans" cxnId="{EE00815F-3ED3-4AB0-A734-DD3F8543B782}">
      <dgm:prSet/>
      <dgm:spPr/>
      <dgm:t>
        <a:bodyPr/>
        <a:lstStyle/>
        <a:p>
          <a:endParaRPr lang="en-GB"/>
        </a:p>
      </dgm:t>
    </dgm:pt>
    <dgm:pt modelId="{70420888-3EAB-400B-B6D5-A3198BABA51C}" type="sibTrans" cxnId="{EE00815F-3ED3-4AB0-A734-DD3F8543B782}">
      <dgm:prSet/>
      <dgm:spPr/>
      <dgm:t>
        <a:bodyPr/>
        <a:lstStyle/>
        <a:p>
          <a:endParaRPr lang="en-GB"/>
        </a:p>
      </dgm:t>
    </dgm:pt>
    <dgm:pt modelId="{AABEBC80-75EA-433B-85C4-EC3785C2881D}">
      <dgm:prSet/>
      <dgm:spPr>
        <a:solidFill>
          <a:schemeClr val="bg2"/>
        </a:solidFill>
        <a:ln>
          <a:solidFill>
            <a:schemeClr val="tx1"/>
          </a:solidFill>
        </a:ln>
      </dgm:spPr>
      <dgm:t>
        <a:bodyPr/>
        <a:lstStyle/>
        <a:p>
          <a:r>
            <a:rPr lang="en-GB">
              <a:solidFill>
                <a:schemeClr val="tx1"/>
              </a:solidFill>
            </a:rPr>
            <a:t>Refer to wider global issues causing environmental damage and describe future activities that would make a positive impact on the planet.</a:t>
          </a:r>
        </a:p>
      </dgm:t>
    </dgm:pt>
    <dgm:pt modelId="{0CF5134D-6A45-4F70-B9C8-C65BB53FF6E2}" type="parTrans" cxnId="{2AC71974-86EA-466C-B548-439E77A45BDA}">
      <dgm:prSet/>
      <dgm:spPr/>
      <dgm:t>
        <a:bodyPr/>
        <a:lstStyle/>
        <a:p>
          <a:endParaRPr lang="en-GB"/>
        </a:p>
      </dgm:t>
    </dgm:pt>
    <dgm:pt modelId="{10DBA36D-12A4-47CE-A651-D63AE440A4CB}" type="sibTrans" cxnId="{2AC71974-86EA-466C-B548-439E77A45BDA}">
      <dgm:prSet/>
      <dgm:spPr/>
      <dgm:t>
        <a:bodyPr/>
        <a:lstStyle/>
        <a:p>
          <a:endParaRPr lang="en-GB"/>
        </a:p>
      </dgm:t>
    </dgm:pt>
    <dgm:pt modelId="{B64E50A4-C88E-48E5-B072-A0A0DE999DA2}">
      <dgm:prSet/>
      <dgm:spPr>
        <a:solidFill>
          <a:schemeClr val="bg2"/>
        </a:solidFill>
        <a:ln>
          <a:solidFill>
            <a:schemeClr val="tx1"/>
          </a:solidFill>
        </a:ln>
      </dgm:spPr>
      <dgm:t>
        <a:bodyPr/>
        <a:lstStyle/>
        <a:p>
          <a:r>
            <a:rPr lang="en-GB">
              <a:solidFill>
                <a:schemeClr val="tx1"/>
              </a:solidFill>
            </a:rPr>
            <a:t>Describe your home and activities at home.</a:t>
          </a:r>
        </a:p>
      </dgm:t>
    </dgm:pt>
    <dgm:pt modelId="{7EDCC8E6-C1C1-490C-BBE1-46BD4D4A60EB}" type="parTrans" cxnId="{68E83FBC-65A3-45CD-A122-9020B12CF34D}">
      <dgm:prSet/>
      <dgm:spPr/>
      <dgm:t>
        <a:bodyPr/>
        <a:lstStyle/>
        <a:p>
          <a:endParaRPr lang="en-GB"/>
        </a:p>
      </dgm:t>
    </dgm:pt>
    <dgm:pt modelId="{33C606DA-2E71-46DA-B5B8-4FB5802A0CC3}" type="sibTrans" cxnId="{68E83FBC-65A3-45CD-A122-9020B12CF34D}">
      <dgm:prSet/>
      <dgm:spPr/>
      <dgm:t>
        <a:bodyPr/>
        <a:lstStyle/>
        <a:p>
          <a:endParaRPr lang="en-GB"/>
        </a:p>
      </dgm:t>
    </dgm:pt>
    <dgm:pt modelId="{65ADC177-655D-46F9-8615-D631B0DD764E}">
      <dgm:prSet/>
      <dgm:spPr>
        <a:solidFill>
          <a:schemeClr val="bg2"/>
        </a:solidFill>
        <a:ln>
          <a:solidFill>
            <a:schemeClr val="tx1"/>
          </a:solidFill>
        </a:ln>
      </dgm:spPr>
      <dgm:t>
        <a:bodyPr/>
        <a:lstStyle/>
        <a:p>
          <a:r>
            <a:rPr lang="en-GB">
              <a:solidFill>
                <a:schemeClr val="tx1"/>
              </a:solidFill>
            </a:rPr>
            <a:t>Describe your town / village / neighbourhood of residence, including local buildings, activities, and facilities. </a:t>
          </a:r>
        </a:p>
      </dgm:t>
    </dgm:pt>
    <dgm:pt modelId="{CE5F10C8-3333-41AF-96E3-F5A0F4E32FE9}" type="parTrans" cxnId="{AF5C5821-FAEA-408A-85F4-BC973E28E975}">
      <dgm:prSet/>
      <dgm:spPr/>
      <dgm:t>
        <a:bodyPr/>
        <a:lstStyle/>
        <a:p>
          <a:endParaRPr lang="en-GB"/>
        </a:p>
      </dgm:t>
    </dgm:pt>
    <dgm:pt modelId="{C6236C62-51E1-4959-B8A3-C07B333A990F}" type="sibTrans" cxnId="{AF5C5821-FAEA-408A-85F4-BC973E28E975}">
      <dgm:prSet/>
      <dgm:spPr/>
      <dgm:t>
        <a:bodyPr/>
        <a:lstStyle/>
        <a:p>
          <a:endParaRPr lang="en-GB"/>
        </a:p>
      </dgm:t>
    </dgm:pt>
    <dgm:pt modelId="{52A3E3D3-7B04-43B6-8B3E-5022F5F96A4D}">
      <dgm:prSet/>
      <dgm:spPr>
        <a:solidFill>
          <a:schemeClr val="bg2"/>
        </a:solidFill>
        <a:ln>
          <a:solidFill>
            <a:schemeClr val="tx1"/>
          </a:solidFill>
        </a:ln>
      </dgm:spPr>
      <dgm:t>
        <a:bodyPr/>
        <a:lstStyle/>
        <a:p>
          <a:r>
            <a:rPr lang="en-GB">
              <a:solidFill>
                <a:schemeClr val="tx1"/>
              </a:solidFill>
            </a:rPr>
            <a:t>Give opinions including advantages and disadvantages for young people and tourists.</a:t>
          </a:r>
        </a:p>
      </dgm:t>
    </dgm:pt>
    <dgm:pt modelId="{B43F088D-6CB9-4C87-B68A-DA820DD2DB75}" type="parTrans" cxnId="{E6776AC7-8EE9-4AA3-BC8F-74A7B57C0065}">
      <dgm:prSet/>
      <dgm:spPr/>
      <dgm:t>
        <a:bodyPr/>
        <a:lstStyle/>
        <a:p>
          <a:endParaRPr lang="en-GB"/>
        </a:p>
      </dgm:t>
    </dgm:pt>
    <dgm:pt modelId="{C060A1EA-1E74-44F5-82C1-BEC3548B2C1D}" type="sibTrans" cxnId="{E6776AC7-8EE9-4AA3-BC8F-74A7B57C0065}">
      <dgm:prSet/>
      <dgm:spPr/>
      <dgm:t>
        <a:bodyPr/>
        <a:lstStyle/>
        <a:p>
          <a:endParaRPr lang="en-GB"/>
        </a:p>
      </dgm:t>
    </dgm:pt>
    <dgm:pt modelId="{FDE821E9-229B-4022-8942-8A5898F23AB3}" type="pres">
      <dgm:prSet presAssocID="{DCB43BBC-B558-42A0-A9BE-D68D27782427}" presName="Name0" presStyleCnt="0">
        <dgm:presLayoutVars>
          <dgm:dir/>
          <dgm:animLvl val="lvl"/>
          <dgm:resizeHandles val="exact"/>
        </dgm:presLayoutVars>
      </dgm:prSet>
      <dgm:spPr/>
    </dgm:pt>
    <dgm:pt modelId="{FBA01E8B-3D44-4975-9858-867AEEBB4C18}" type="pres">
      <dgm:prSet presAssocID="{52A3E3D3-7B04-43B6-8B3E-5022F5F96A4D}" presName="boxAndChildren" presStyleCnt="0"/>
      <dgm:spPr/>
    </dgm:pt>
    <dgm:pt modelId="{5A794811-D289-4FB5-8C1C-58B5B0E68D7C}" type="pres">
      <dgm:prSet presAssocID="{52A3E3D3-7B04-43B6-8B3E-5022F5F96A4D}" presName="parentTextBox" presStyleLbl="node1" presStyleIdx="0" presStyleCnt="9"/>
      <dgm:spPr/>
    </dgm:pt>
    <dgm:pt modelId="{FDBE6DA6-B262-4321-8B98-58466571F3EE}" type="pres">
      <dgm:prSet presAssocID="{C6236C62-51E1-4959-B8A3-C07B333A990F}" presName="sp" presStyleCnt="0"/>
      <dgm:spPr/>
    </dgm:pt>
    <dgm:pt modelId="{DCA7A13D-D5B8-4B67-A1DD-30DCDD652E60}" type="pres">
      <dgm:prSet presAssocID="{65ADC177-655D-46F9-8615-D631B0DD764E}" presName="arrowAndChildren" presStyleCnt="0"/>
      <dgm:spPr/>
    </dgm:pt>
    <dgm:pt modelId="{4235608D-37B1-482D-B7CB-8B208C31982D}" type="pres">
      <dgm:prSet presAssocID="{65ADC177-655D-46F9-8615-D631B0DD764E}" presName="parentTextArrow" presStyleLbl="node1" presStyleIdx="1" presStyleCnt="9"/>
      <dgm:spPr/>
    </dgm:pt>
    <dgm:pt modelId="{6C9D5270-72B0-478B-B12D-4BCC19D855A9}" type="pres">
      <dgm:prSet presAssocID="{33C606DA-2E71-46DA-B5B8-4FB5802A0CC3}" presName="sp" presStyleCnt="0"/>
      <dgm:spPr/>
    </dgm:pt>
    <dgm:pt modelId="{BA78B899-61B6-44E0-ADC8-5A37F0665F71}" type="pres">
      <dgm:prSet presAssocID="{B64E50A4-C88E-48E5-B072-A0A0DE999DA2}" presName="arrowAndChildren" presStyleCnt="0"/>
      <dgm:spPr/>
    </dgm:pt>
    <dgm:pt modelId="{3D9D10FE-D53D-4274-A346-E75858C0BF39}" type="pres">
      <dgm:prSet presAssocID="{B64E50A4-C88E-48E5-B072-A0A0DE999DA2}" presName="parentTextArrow" presStyleLbl="node1" presStyleIdx="2" presStyleCnt="9"/>
      <dgm:spPr/>
    </dgm:pt>
    <dgm:pt modelId="{5E1A9687-FD59-43D1-96C5-71F701AA8E7D}" type="pres">
      <dgm:prSet presAssocID="{10DBA36D-12A4-47CE-A651-D63AE440A4CB}" presName="sp" presStyleCnt="0"/>
      <dgm:spPr/>
    </dgm:pt>
    <dgm:pt modelId="{24B9006D-CA53-435C-8B17-54362F1A82E2}" type="pres">
      <dgm:prSet presAssocID="{AABEBC80-75EA-433B-85C4-EC3785C2881D}" presName="arrowAndChildren" presStyleCnt="0"/>
      <dgm:spPr/>
    </dgm:pt>
    <dgm:pt modelId="{3713BEE3-006A-4F2E-A469-5CF8B4354CE0}" type="pres">
      <dgm:prSet presAssocID="{AABEBC80-75EA-433B-85C4-EC3785C2881D}" presName="parentTextArrow" presStyleLbl="node1" presStyleIdx="3" presStyleCnt="9"/>
      <dgm:spPr/>
    </dgm:pt>
    <dgm:pt modelId="{63A4F621-5092-4E22-9056-AE46D6D08A07}" type="pres">
      <dgm:prSet presAssocID="{70420888-3EAB-400B-B6D5-A3198BABA51C}" presName="sp" presStyleCnt="0"/>
      <dgm:spPr/>
    </dgm:pt>
    <dgm:pt modelId="{98A1CE82-A357-4CCB-98FD-0D83024C0E29}" type="pres">
      <dgm:prSet presAssocID="{93DD1E24-E3D6-462E-B795-D84A12976999}" presName="arrowAndChildren" presStyleCnt="0"/>
      <dgm:spPr/>
    </dgm:pt>
    <dgm:pt modelId="{CF30A737-87ED-4BC7-ACB9-248B27B1F438}" type="pres">
      <dgm:prSet presAssocID="{93DD1E24-E3D6-462E-B795-D84A12976999}" presName="parentTextArrow" presStyleLbl="node1" presStyleIdx="4" presStyleCnt="9"/>
      <dgm:spPr/>
    </dgm:pt>
    <dgm:pt modelId="{CC66B769-69CF-4146-934A-5CD23FF1BDB4}" type="pres">
      <dgm:prSet presAssocID="{C94FA253-3010-4427-BC7F-BAD3D0A8A616}" presName="sp" presStyleCnt="0"/>
      <dgm:spPr/>
    </dgm:pt>
    <dgm:pt modelId="{64C14E1A-7D7B-4CE1-A7F9-C0C9953BC15A}" type="pres">
      <dgm:prSet presAssocID="{06ED6DB7-6322-47FD-A8DA-95CD7714F41C}" presName="arrowAndChildren" presStyleCnt="0"/>
      <dgm:spPr/>
    </dgm:pt>
    <dgm:pt modelId="{B3132EE3-473B-4ED1-A261-006140472650}" type="pres">
      <dgm:prSet presAssocID="{06ED6DB7-6322-47FD-A8DA-95CD7714F41C}" presName="parentTextArrow" presStyleLbl="node1" presStyleIdx="5" presStyleCnt="9"/>
      <dgm:spPr/>
    </dgm:pt>
    <dgm:pt modelId="{B7928ABA-9B9C-45A6-AF12-762A30C23CDF}" type="pres">
      <dgm:prSet presAssocID="{8101E2ED-157B-47F5-AD2C-9FD03F50CB1E}" presName="sp" presStyleCnt="0"/>
      <dgm:spPr/>
    </dgm:pt>
    <dgm:pt modelId="{B4029C6E-A8A3-445A-9413-5E4F70A5CFF4}" type="pres">
      <dgm:prSet presAssocID="{F3577CD6-EFC7-4C8B-A5F8-1D3D01DE5083}" presName="arrowAndChildren" presStyleCnt="0"/>
      <dgm:spPr/>
    </dgm:pt>
    <dgm:pt modelId="{A682E225-E584-4D35-B82B-B7B9EEF33B09}" type="pres">
      <dgm:prSet presAssocID="{F3577CD6-EFC7-4C8B-A5F8-1D3D01DE5083}" presName="parentTextArrow" presStyleLbl="node1" presStyleIdx="6" presStyleCnt="9"/>
      <dgm:spPr/>
    </dgm:pt>
    <dgm:pt modelId="{0919AC56-67C2-4D86-8D01-7EC1AA0180BD}" type="pres">
      <dgm:prSet presAssocID="{766F57FA-B531-4050-B690-CA48D3C9C79E}" presName="sp" presStyleCnt="0"/>
      <dgm:spPr/>
    </dgm:pt>
    <dgm:pt modelId="{79ED8932-24E4-4E4C-9500-ACD5156A578F}" type="pres">
      <dgm:prSet presAssocID="{29E8095B-95F1-4D44-B568-D4AD141D6157}" presName="arrowAndChildren" presStyleCnt="0"/>
      <dgm:spPr/>
    </dgm:pt>
    <dgm:pt modelId="{90F3A294-F0C1-48DE-8F9C-84C2D4DE93DC}" type="pres">
      <dgm:prSet presAssocID="{29E8095B-95F1-4D44-B568-D4AD141D6157}" presName="parentTextArrow" presStyleLbl="node1" presStyleIdx="7" presStyleCnt="9"/>
      <dgm:spPr/>
    </dgm:pt>
    <dgm:pt modelId="{819F3452-F587-4AD2-B0F6-F754EB6D5C07}" type="pres">
      <dgm:prSet presAssocID="{EBA6391D-49C9-4C86-BDA6-F5DD3B2DA16B}" presName="sp" presStyleCnt="0"/>
      <dgm:spPr/>
    </dgm:pt>
    <dgm:pt modelId="{060AEB2E-F9E8-4F67-80F9-0BB27944AF11}" type="pres">
      <dgm:prSet presAssocID="{C2EF2914-2A1F-4CC7-9BF3-E1973AC05CEE}" presName="arrowAndChildren" presStyleCnt="0"/>
      <dgm:spPr/>
    </dgm:pt>
    <dgm:pt modelId="{96F5CC01-6413-43C7-B7A2-F8C2F56D5C7C}" type="pres">
      <dgm:prSet presAssocID="{C2EF2914-2A1F-4CC7-9BF3-E1973AC05CEE}" presName="parentTextArrow" presStyleLbl="node1" presStyleIdx="8" presStyleCnt="9"/>
      <dgm:spPr/>
    </dgm:pt>
  </dgm:ptLst>
  <dgm:cxnLst>
    <dgm:cxn modelId="{F7E6A801-E112-4C63-954C-2760AF720F9A}" srcId="{DCB43BBC-B558-42A0-A9BE-D68D27782427}" destId="{F3577CD6-EFC7-4C8B-A5F8-1D3D01DE5083}" srcOrd="2" destOrd="0" parTransId="{AE28E81C-9FE8-474A-9C49-5CA04FB16242}" sibTransId="{8101E2ED-157B-47F5-AD2C-9FD03F50CB1E}"/>
    <dgm:cxn modelId="{8CB4E802-65BF-4767-A6C0-978A2BBBABCB}" srcId="{DCB43BBC-B558-42A0-A9BE-D68D27782427}" destId="{06ED6DB7-6322-47FD-A8DA-95CD7714F41C}" srcOrd="3" destOrd="0" parTransId="{1DEECB63-55A8-4B9C-9CF8-8BBAB79D47A8}" sibTransId="{C94FA253-3010-4427-BC7F-BAD3D0A8A616}"/>
    <dgm:cxn modelId="{F8900D1B-464D-4D3C-B811-27805D2D1B5E}" type="presOf" srcId="{B64E50A4-C88E-48E5-B072-A0A0DE999DA2}" destId="{3D9D10FE-D53D-4274-A346-E75858C0BF39}" srcOrd="0" destOrd="0" presId="urn:microsoft.com/office/officeart/2005/8/layout/process4"/>
    <dgm:cxn modelId="{AF5C5821-FAEA-408A-85F4-BC973E28E975}" srcId="{DCB43BBC-B558-42A0-A9BE-D68D27782427}" destId="{65ADC177-655D-46F9-8615-D631B0DD764E}" srcOrd="7" destOrd="0" parTransId="{CE5F10C8-3333-41AF-96E3-F5A0F4E32FE9}" sibTransId="{C6236C62-51E1-4959-B8A3-C07B333A990F}"/>
    <dgm:cxn modelId="{2C7A8127-A4F4-4C9D-B515-B62D866191E2}" type="presOf" srcId="{06ED6DB7-6322-47FD-A8DA-95CD7714F41C}" destId="{B3132EE3-473B-4ED1-A261-006140472650}" srcOrd="0" destOrd="0" presId="urn:microsoft.com/office/officeart/2005/8/layout/process4"/>
    <dgm:cxn modelId="{DF416835-C811-410A-9663-43943D55852A}" srcId="{DCB43BBC-B558-42A0-A9BE-D68D27782427}" destId="{29E8095B-95F1-4D44-B568-D4AD141D6157}" srcOrd="1" destOrd="0" parTransId="{3A177AA6-28D0-4F89-96FD-05E251F93D2A}" sibTransId="{766F57FA-B531-4050-B690-CA48D3C9C79E}"/>
    <dgm:cxn modelId="{78D29338-94B6-4C21-8760-AE96C0895213}" type="presOf" srcId="{52A3E3D3-7B04-43B6-8B3E-5022F5F96A4D}" destId="{5A794811-D289-4FB5-8C1C-58B5B0E68D7C}" srcOrd="0" destOrd="0" presId="urn:microsoft.com/office/officeart/2005/8/layout/process4"/>
    <dgm:cxn modelId="{A336615D-AC90-4AAB-A198-A9F9D868D771}" type="presOf" srcId="{DCB43BBC-B558-42A0-A9BE-D68D27782427}" destId="{FDE821E9-229B-4022-8942-8A5898F23AB3}" srcOrd="0" destOrd="0" presId="urn:microsoft.com/office/officeart/2005/8/layout/process4"/>
    <dgm:cxn modelId="{EE00815F-3ED3-4AB0-A734-DD3F8543B782}" srcId="{DCB43BBC-B558-42A0-A9BE-D68D27782427}" destId="{93DD1E24-E3D6-462E-B795-D84A12976999}" srcOrd="4" destOrd="0" parTransId="{7A7B6D25-0C07-4E7B-8E11-BFECCF955299}" sibTransId="{70420888-3EAB-400B-B6D5-A3198BABA51C}"/>
    <dgm:cxn modelId="{FC154D42-8D30-465C-959B-D7B18895C8C6}" type="presOf" srcId="{C2EF2914-2A1F-4CC7-9BF3-E1973AC05CEE}" destId="{96F5CC01-6413-43C7-B7A2-F8C2F56D5C7C}" srcOrd="0" destOrd="0" presId="urn:microsoft.com/office/officeart/2005/8/layout/process4"/>
    <dgm:cxn modelId="{1B045B69-BB1E-426C-9475-B5DD4C225EA6}" type="presOf" srcId="{65ADC177-655D-46F9-8615-D631B0DD764E}" destId="{4235608D-37B1-482D-B7CB-8B208C31982D}" srcOrd="0" destOrd="0" presId="urn:microsoft.com/office/officeart/2005/8/layout/process4"/>
    <dgm:cxn modelId="{E672CA4F-200A-48BB-9169-AD67D0709725}" type="presOf" srcId="{29E8095B-95F1-4D44-B568-D4AD141D6157}" destId="{90F3A294-F0C1-48DE-8F9C-84C2D4DE93DC}" srcOrd="0" destOrd="0" presId="urn:microsoft.com/office/officeart/2005/8/layout/process4"/>
    <dgm:cxn modelId="{2AC71974-86EA-466C-B548-439E77A45BDA}" srcId="{DCB43BBC-B558-42A0-A9BE-D68D27782427}" destId="{AABEBC80-75EA-433B-85C4-EC3785C2881D}" srcOrd="5" destOrd="0" parTransId="{0CF5134D-6A45-4F70-B9C8-C65BB53FF6E2}" sibTransId="{10DBA36D-12A4-47CE-A651-D63AE440A4CB}"/>
    <dgm:cxn modelId="{583FF155-A531-42EC-968E-314219EC0AD2}" type="presOf" srcId="{F3577CD6-EFC7-4C8B-A5F8-1D3D01DE5083}" destId="{A682E225-E584-4D35-B82B-B7B9EEF33B09}" srcOrd="0" destOrd="0" presId="urn:microsoft.com/office/officeart/2005/8/layout/process4"/>
    <dgm:cxn modelId="{B531197B-4435-495C-A0D8-1E7F42149462}" type="presOf" srcId="{93DD1E24-E3D6-462E-B795-D84A12976999}" destId="{CF30A737-87ED-4BC7-ACB9-248B27B1F438}" srcOrd="0" destOrd="0" presId="urn:microsoft.com/office/officeart/2005/8/layout/process4"/>
    <dgm:cxn modelId="{68E83FBC-65A3-45CD-A122-9020B12CF34D}" srcId="{DCB43BBC-B558-42A0-A9BE-D68D27782427}" destId="{B64E50A4-C88E-48E5-B072-A0A0DE999DA2}" srcOrd="6" destOrd="0" parTransId="{7EDCC8E6-C1C1-490C-BBE1-46BD4D4A60EB}" sibTransId="{33C606DA-2E71-46DA-B5B8-4FB5802A0CC3}"/>
    <dgm:cxn modelId="{E6776AC7-8EE9-4AA3-BC8F-74A7B57C0065}" srcId="{DCB43BBC-B558-42A0-A9BE-D68D27782427}" destId="{52A3E3D3-7B04-43B6-8B3E-5022F5F96A4D}" srcOrd="8" destOrd="0" parTransId="{B43F088D-6CB9-4C87-B68A-DA820DD2DB75}" sibTransId="{C060A1EA-1E74-44F5-82C1-BEC3548B2C1D}"/>
    <dgm:cxn modelId="{CF59FBD9-381A-47F2-95C7-957E459D8713}" type="presOf" srcId="{AABEBC80-75EA-433B-85C4-EC3785C2881D}" destId="{3713BEE3-006A-4F2E-A469-5CF8B4354CE0}" srcOrd="0" destOrd="0" presId="urn:microsoft.com/office/officeart/2005/8/layout/process4"/>
    <dgm:cxn modelId="{F97579E5-0AA2-47FC-918F-4C0EC6C5D12C}" srcId="{DCB43BBC-B558-42A0-A9BE-D68D27782427}" destId="{C2EF2914-2A1F-4CC7-9BF3-E1973AC05CEE}" srcOrd="0" destOrd="0" parTransId="{A2B1CC3F-3F37-4BB5-9B64-FC85D2039B24}" sibTransId="{EBA6391D-49C9-4C86-BDA6-F5DD3B2DA16B}"/>
    <dgm:cxn modelId="{AA5B92A1-5933-489A-8E3A-E7352E7AC921}" type="presParOf" srcId="{FDE821E9-229B-4022-8942-8A5898F23AB3}" destId="{FBA01E8B-3D44-4975-9858-867AEEBB4C18}" srcOrd="0" destOrd="0" presId="urn:microsoft.com/office/officeart/2005/8/layout/process4"/>
    <dgm:cxn modelId="{5F88E908-E877-472B-9BBD-206858C52FE3}" type="presParOf" srcId="{FBA01E8B-3D44-4975-9858-867AEEBB4C18}" destId="{5A794811-D289-4FB5-8C1C-58B5B0E68D7C}" srcOrd="0" destOrd="0" presId="urn:microsoft.com/office/officeart/2005/8/layout/process4"/>
    <dgm:cxn modelId="{B5CBC90B-AFCD-4024-9C5F-4C3C84ED94B0}" type="presParOf" srcId="{FDE821E9-229B-4022-8942-8A5898F23AB3}" destId="{FDBE6DA6-B262-4321-8B98-58466571F3EE}" srcOrd="1" destOrd="0" presId="urn:microsoft.com/office/officeart/2005/8/layout/process4"/>
    <dgm:cxn modelId="{27869C2E-9F54-41C9-B2D5-A6B351F038E2}" type="presParOf" srcId="{FDE821E9-229B-4022-8942-8A5898F23AB3}" destId="{DCA7A13D-D5B8-4B67-A1DD-30DCDD652E60}" srcOrd="2" destOrd="0" presId="urn:microsoft.com/office/officeart/2005/8/layout/process4"/>
    <dgm:cxn modelId="{3BF93959-266B-4EEC-BE76-6D49580FFEA1}" type="presParOf" srcId="{DCA7A13D-D5B8-4B67-A1DD-30DCDD652E60}" destId="{4235608D-37B1-482D-B7CB-8B208C31982D}" srcOrd="0" destOrd="0" presId="urn:microsoft.com/office/officeart/2005/8/layout/process4"/>
    <dgm:cxn modelId="{DAB3F082-5159-42C9-B1AC-64439BD1C036}" type="presParOf" srcId="{FDE821E9-229B-4022-8942-8A5898F23AB3}" destId="{6C9D5270-72B0-478B-B12D-4BCC19D855A9}" srcOrd="3" destOrd="0" presId="urn:microsoft.com/office/officeart/2005/8/layout/process4"/>
    <dgm:cxn modelId="{A7D888D2-2EB0-45F7-A041-A86537AC6C75}" type="presParOf" srcId="{FDE821E9-229B-4022-8942-8A5898F23AB3}" destId="{BA78B899-61B6-44E0-ADC8-5A37F0665F71}" srcOrd="4" destOrd="0" presId="urn:microsoft.com/office/officeart/2005/8/layout/process4"/>
    <dgm:cxn modelId="{A6F3134E-956A-4916-A87F-7D53C92DBD52}" type="presParOf" srcId="{BA78B899-61B6-44E0-ADC8-5A37F0665F71}" destId="{3D9D10FE-D53D-4274-A346-E75858C0BF39}" srcOrd="0" destOrd="0" presId="urn:microsoft.com/office/officeart/2005/8/layout/process4"/>
    <dgm:cxn modelId="{ED782466-6310-4DCB-A876-CDE62D74497F}" type="presParOf" srcId="{FDE821E9-229B-4022-8942-8A5898F23AB3}" destId="{5E1A9687-FD59-43D1-96C5-71F701AA8E7D}" srcOrd="5" destOrd="0" presId="urn:microsoft.com/office/officeart/2005/8/layout/process4"/>
    <dgm:cxn modelId="{B964828D-63CB-4CFB-9E62-A2214B14F1D0}" type="presParOf" srcId="{FDE821E9-229B-4022-8942-8A5898F23AB3}" destId="{24B9006D-CA53-435C-8B17-54362F1A82E2}" srcOrd="6" destOrd="0" presId="urn:microsoft.com/office/officeart/2005/8/layout/process4"/>
    <dgm:cxn modelId="{E09C7579-1092-43EB-A249-DC670C5736E8}" type="presParOf" srcId="{24B9006D-CA53-435C-8B17-54362F1A82E2}" destId="{3713BEE3-006A-4F2E-A469-5CF8B4354CE0}" srcOrd="0" destOrd="0" presId="urn:microsoft.com/office/officeart/2005/8/layout/process4"/>
    <dgm:cxn modelId="{0FACA52B-38B1-49A5-8FE0-95A40568C004}" type="presParOf" srcId="{FDE821E9-229B-4022-8942-8A5898F23AB3}" destId="{63A4F621-5092-4E22-9056-AE46D6D08A07}" srcOrd="7" destOrd="0" presId="urn:microsoft.com/office/officeart/2005/8/layout/process4"/>
    <dgm:cxn modelId="{A5655B7E-3DA5-4DF9-A8AA-2D88340654F6}" type="presParOf" srcId="{FDE821E9-229B-4022-8942-8A5898F23AB3}" destId="{98A1CE82-A357-4CCB-98FD-0D83024C0E29}" srcOrd="8" destOrd="0" presId="urn:microsoft.com/office/officeart/2005/8/layout/process4"/>
    <dgm:cxn modelId="{9358BD3F-9168-40A9-BF28-4A1BB863486D}" type="presParOf" srcId="{98A1CE82-A357-4CCB-98FD-0D83024C0E29}" destId="{CF30A737-87ED-4BC7-ACB9-248B27B1F438}" srcOrd="0" destOrd="0" presId="urn:microsoft.com/office/officeart/2005/8/layout/process4"/>
    <dgm:cxn modelId="{93F102AF-A693-4ACE-A640-2220867B5C1B}" type="presParOf" srcId="{FDE821E9-229B-4022-8942-8A5898F23AB3}" destId="{CC66B769-69CF-4146-934A-5CD23FF1BDB4}" srcOrd="9" destOrd="0" presId="urn:microsoft.com/office/officeart/2005/8/layout/process4"/>
    <dgm:cxn modelId="{90C441B4-9442-4D7E-9B56-BAF4DE02A10F}" type="presParOf" srcId="{FDE821E9-229B-4022-8942-8A5898F23AB3}" destId="{64C14E1A-7D7B-4CE1-A7F9-C0C9953BC15A}" srcOrd="10" destOrd="0" presId="urn:microsoft.com/office/officeart/2005/8/layout/process4"/>
    <dgm:cxn modelId="{97BB89A6-CE97-48F2-BC34-E97FDE61BA1F}" type="presParOf" srcId="{64C14E1A-7D7B-4CE1-A7F9-C0C9953BC15A}" destId="{B3132EE3-473B-4ED1-A261-006140472650}" srcOrd="0" destOrd="0" presId="urn:microsoft.com/office/officeart/2005/8/layout/process4"/>
    <dgm:cxn modelId="{4115A5E5-4704-4E73-92C2-02E2CA7D064D}" type="presParOf" srcId="{FDE821E9-229B-4022-8942-8A5898F23AB3}" destId="{B7928ABA-9B9C-45A6-AF12-762A30C23CDF}" srcOrd="11" destOrd="0" presId="urn:microsoft.com/office/officeart/2005/8/layout/process4"/>
    <dgm:cxn modelId="{5D6BFF25-62A3-4F9F-B5BB-8999E476CA00}" type="presParOf" srcId="{FDE821E9-229B-4022-8942-8A5898F23AB3}" destId="{B4029C6E-A8A3-445A-9413-5E4F70A5CFF4}" srcOrd="12" destOrd="0" presId="urn:microsoft.com/office/officeart/2005/8/layout/process4"/>
    <dgm:cxn modelId="{46D121A9-7FC3-40F6-9ABC-2C199F4F1E69}" type="presParOf" srcId="{B4029C6E-A8A3-445A-9413-5E4F70A5CFF4}" destId="{A682E225-E584-4D35-B82B-B7B9EEF33B09}" srcOrd="0" destOrd="0" presId="urn:microsoft.com/office/officeart/2005/8/layout/process4"/>
    <dgm:cxn modelId="{01E7ECB0-7595-4481-BD28-8D631C1A888B}" type="presParOf" srcId="{FDE821E9-229B-4022-8942-8A5898F23AB3}" destId="{0919AC56-67C2-4D86-8D01-7EC1AA0180BD}" srcOrd="13" destOrd="0" presId="urn:microsoft.com/office/officeart/2005/8/layout/process4"/>
    <dgm:cxn modelId="{82633958-EFD3-4DFA-825F-D39374587841}" type="presParOf" srcId="{FDE821E9-229B-4022-8942-8A5898F23AB3}" destId="{79ED8932-24E4-4E4C-9500-ACD5156A578F}" srcOrd="14" destOrd="0" presId="urn:microsoft.com/office/officeart/2005/8/layout/process4"/>
    <dgm:cxn modelId="{822411B2-2929-477A-AB36-07B4C4ADA010}" type="presParOf" srcId="{79ED8932-24E4-4E4C-9500-ACD5156A578F}" destId="{90F3A294-F0C1-48DE-8F9C-84C2D4DE93DC}" srcOrd="0" destOrd="0" presId="urn:microsoft.com/office/officeart/2005/8/layout/process4"/>
    <dgm:cxn modelId="{CC11AF32-2C50-4BDD-9146-98882D8F47EE}" type="presParOf" srcId="{FDE821E9-229B-4022-8942-8A5898F23AB3}" destId="{819F3452-F587-4AD2-B0F6-F754EB6D5C07}" srcOrd="15" destOrd="0" presId="urn:microsoft.com/office/officeart/2005/8/layout/process4"/>
    <dgm:cxn modelId="{BF5647A2-433C-45EF-9B38-22EE3DE479D8}" type="presParOf" srcId="{FDE821E9-229B-4022-8942-8A5898F23AB3}" destId="{060AEB2E-F9E8-4F67-80F9-0BB27944AF11}" srcOrd="16" destOrd="0" presId="urn:microsoft.com/office/officeart/2005/8/layout/process4"/>
    <dgm:cxn modelId="{CA7463E4-E12D-4D87-BB1C-2C0514ED5DA5}" type="presParOf" srcId="{060AEB2E-F9E8-4F67-80F9-0BB27944AF11}" destId="{96F5CC01-6413-43C7-B7A2-F8C2F56D5C7C}" srcOrd="0" destOrd="0" presId="urn:microsoft.com/office/officeart/2005/8/layout/process4"/>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43BA036-69E2-4FEF-BE79-06F80D8B3C3B}" type="doc">
      <dgm:prSet loTypeId="urn:microsoft.com/office/officeart/2005/8/layout/process4" loCatId="process" qsTypeId="urn:microsoft.com/office/officeart/2005/8/quickstyle/simple1" qsCatId="simple" csTypeId="urn:microsoft.com/office/officeart/2005/8/colors/accent0_1" csCatId="mainScheme" phldr="1"/>
      <dgm:spPr/>
      <dgm:t>
        <a:bodyPr/>
        <a:lstStyle/>
        <a:p>
          <a:endParaRPr lang="en-GB"/>
        </a:p>
      </dgm:t>
    </dgm:pt>
    <dgm:pt modelId="{6B29FA2F-378D-4949-8B9A-D3C83596CDE2}">
      <dgm:prSet/>
      <dgm:spPr>
        <a:solidFill>
          <a:schemeClr val="accent6">
            <a:lumMod val="20000"/>
            <a:lumOff val="80000"/>
          </a:schemeClr>
        </a:solidFill>
      </dgm:spPr>
      <dgm:t>
        <a:bodyPr/>
        <a:lstStyle/>
        <a:p>
          <a:r>
            <a:rPr lang="en-GB" dirty="0"/>
            <a:t>Describe physical appearance, where you live and likes and dislikes</a:t>
          </a:r>
        </a:p>
      </dgm:t>
    </dgm:pt>
    <dgm:pt modelId="{0ABC9D82-A620-4550-A1A2-1DFE22C7CA71}" type="parTrans" cxnId="{07C839D1-FF5B-4CAB-B9CC-61F9B745AA9D}">
      <dgm:prSet/>
      <dgm:spPr/>
      <dgm:t>
        <a:bodyPr/>
        <a:lstStyle/>
        <a:p>
          <a:endParaRPr lang="en-GB"/>
        </a:p>
      </dgm:t>
    </dgm:pt>
    <dgm:pt modelId="{9443238D-9061-49CA-8CF9-A2FCB12CFF77}" type="sibTrans" cxnId="{07C839D1-FF5B-4CAB-B9CC-61F9B745AA9D}">
      <dgm:prSet/>
      <dgm:spPr/>
      <dgm:t>
        <a:bodyPr/>
        <a:lstStyle/>
        <a:p>
          <a:endParaRPr lang="en-GB"/>
        </a:p>
      </dgm:t>
    </dgm:pt>
    <dgm:pt modelId="{E28B7256-2316-45AC-80BA-D023F850C3F1}">
      <dgm:prSet/>
      <dgm:spPr>
        <a:solidFill>
          <a:schemeClr val="accent6">
            <a:lumMod val="20000"/>
            <a:lumOff val="80000"/>
          </a:schemeClr>
        </a:solidFill>
      </dgm:spPr>
      <dgm:t>
        <a:bodyPr/>
        <a:lstStyle/>
        <a:p>
          <a:r>
            <a:rPr lang="en-GB"/>
            <a:t>Describe a person’s character and personality.</a:t>
          </a:r>
        </a:p>
      </dgm:t>
    </dgm:pt>
    <dgm:pt modelId="{7EF902AF-F9F5-43D2-877E-4A26F51C6A0C}" type="parTrans" cxnId="{2C765DC2-1E32-40CA-A2A8-86CD7192B5A5}">
      <dgm:prSet/>
      <dgm:spPr/>
      <dgm:t>
        <a:bodyPr/>
        <a:lstStyle/>
        <a:p>
          <a:endParaRPr lang="en-GB"/>
        </a:p>
      </dgm:t>
    </dgm:pt>
    <dgm:pt modelId="{5E519CD7-E819-4638-A8C1-FA1D3FD8C79E}" type="sibTrans" cxnId="{2C765DC2-1E32-40CA-A2A8-86CD7192B5A5}">
      <dgm:prSet/>
      <dgm:spPr/>
      <dgm:t>
        <a:bodyPr/>
        <a:lstStyle/>
        <a:p>
          <a:endParaRPr lang="en-GB"/>
        </a:p>
      </dgm:t>
    </dgm:pt>
    <dgm:pt modelId="{E1D3F139-9A9B-4F7A-BFCC-1D300F8B0992}">
      <dgm:prSet/>
      <dgm:spPr>
        <a:solidFill>
          <a:schemeClr val="accent6">
            <a:lumMod val="20000"/>
            <a:lumOff val="80000"/>
          </a:schemeClr>
        </a:solidFill>
      </dgm:spPr>
      <dgm:t>
        <a:bodyPr/>
        <a:lstStyle/>
        <a:p>
          <a:r>
            <a:rPr lang="en-GB"/>
            <a:t>Describe relationships with family.</a:t>
          </a:r>
        </a:p>
      </dgm:t>
    </dgm:pt>
    <dgm:pt modelId="{D3A9413E-D603-4376-BEDD-06FEE8D66540}" type="parTrans" cxnId="{E3FBA3C4-41FE-48C4-9EBC-AD389B9E1FDC}">
      <dgm:prSet/>
      <dgm:spPr/>
      <dgm:t>
        <a:bodyPr/>
        <a:lstStyle/>
        <a:p>
          <a:endParaRPr lang="en-GB"/>
        </a:p>
      </dgm:t>
    </dgm:pt>
    <dgm:pt modelId="{C080CFB8-1A9A-4318-977E-A0B6B560B3F3}" type="sibTrans" cxnId="{E3FBA3C4-41FE-48C4-9EBC-AD389B9E1FDC}">
      <dgm:prSet/>
      <dgm:spPr/>
      <dgm:t>
        <a:bodyPr/>
        <a:lstStyle/>
        <a:p>
          <a:endParaRPr lang="en-GB"/>
        </a:p>
      </dgm:t>
    </dgm:pt>
    <dgm:pt modelId="{CB7247AD-3B80-4ECC-A92B-6DD13CC302E5}">
      <dgm:prSet/>
      <dgm:spPr>
        <a:solidFill>
          <a:schemeClr val="accent6">
            <a:lumMod val="20000"/>
            <a:lumOff val="80000"/>
          </a:schemeClr>
        </a:solidFill>
      </dgm:spPr>
      <dgm:t>
        <a:bodyPr/>
        <a:lstStyle/>
        <a:p>
          <a:r>
            <a:rPr lang="en-GB" dirty="0"/>
            <a:t>Refer to different types of families.</a:t>
          </a:r>
        </a:p>
      </dgm:t>
    </dgm:pt>
    <dgm:pt modelId="{6D523BE0-D593-431E-B7CF-3838086D1B42}" type="parTrans" cxnId="{8530C8EA-C073-421F-9A6F-E3A885CF5C5E}">
      <dgm:prSet/>
      <dgm:spPr/>
      <dgm:t>
        <a:bodyPr/>
        <a:lstStyle/>
        <a:p>
          <a:endParaRPr lang="en-GB"/>
        </a:p>
      </dgm:t>
    </dgm:pt>
    <dgm:pt modelId="{A534B2E9-FB08-4AD6-B158-1C48D992F875}" type="sibTrans" cxnId="{8530C8EA-C073-421F-9A6F-E3A885CF5C5E}">
      <dgm:prSet/>
      <dgm:spPr/>
      <dgm:t>
        <a:bodyPr/>
        <a:lstStyle/>
        <a:p>
          <a:endParaRPr lang="en-GB"/>
        </a:p>
      </dgm:t>
    </dgm:pt>
    <dgm:pt modelId="{D08A0195-3E92-4F28-A192-5026CD2C62CD}">
      <dgm:prSet/>
      <dgm:spPr>
        <a:solidFill>
          <a:schemeClr val="accent6">
            <a:lumMod val="20000"/>
            <a:lumOff val="80000"/>
          </a:schemeClr>
        </a:solidFill>
      </dgm:spPr>
      <dgm:t>
        <a:bodyPr/>
        <a:lstStyle/>
        <a:p>
          <a:r>
            <a:rPr lang="en-GB"/>
            <a:t>Give preferences for food and drink.</a:t>
          </a:r>
        </a:p>
      </dgm:t>
    </dgm:pt>
    <dgm:pt modelId="{068B8FA9-9BC2-4E09-922C-6E9255151B92}" type="parTrans" cxnId="{AC44CBAE-1514-4761-9CD0-3799A90DA7AF}">
      <dgm:prSet/>
      <dgm:spPr/>
      <dgm:t>
        <a:bodyPr/>
        <a:lstStyle/>
        <a:p>
          <a:endParaRPr lang="en-GB"/>
        </a:p>
      </dgm:t>
    </dgm:pt>
    <dgm:pt modelId="{3F4AC146-F107-49EB-807F-60BC04AA75BC}" type="sibTrans" cxnId="{AC44CBAE-1514-4761-9CD0-3799A90DA7AF}">
      <dgm:prSet/>
      <dgm:spPr/>
      <dgm:t>
        <a:bodyPr/>
        <a:lstStyle/>
        <a:p>
          <a:endParaRPr lang="en-GB"/>
        </a:p>
      </dgm:t>
    </dgm:pt>
    <dgm:pt modelId="{88F9A4A7-2A22-429D-9EF4-10F397E47E73}">
      <dgm:prSet/>
      <dgm:spPr>
        <a:solidFill>
          <a:schemeClr val="accent6">
            <a:lumMod val="20000"/>
            <a:lumOff val="80000"/>
          </a:schemeClr>
        </a:solidFill>
      </dgm:spPr>
      <dgm:t>
        <a:bodyPr/>
        <a:lstStyle/>
        <a:p>
          <a:r>
            <a:rPr lang="en-GB"/>
            <a:t>Refer to attitudes to fast food and cooking.</a:t>
          </a:r>
        </a:p>
      </dgm:t>
    </dgm:pt>
    <dgm:pt modelId="{60889D12-7CBC-4DAC-9CA0-F6222684B0A0}" type="parTrans" cxnId="{FAD73B02-DDCB-4EAA-ADB1-FF84773CCE99}">
      <dgm:prSet/>
      <dgm:spPr/>
      <dgm:t>
        <a:bodyPr/>
        <a:lstStyle/>
        <a:p>
          <a:endParaRPr lang="en-GB"/>
        </a:p>
      </dgm:t>
    </dgm:pt>
    <dgm:pt modelId="{F06B512C-1D6A-44B4-B1E7-342074E02643}" type="sibTrans" cxnId="{FAD73B02-DDCB-4EAA-ADB1-FF84773CCE99}">
      <dgm:prSet/>
      <dgm:spPr/>
      <dgm:t>
        <a:bodyPr/>
        <a:lstStyle/>
        <a:p>
          <a:endParaRPr lang="en-GB"/>
        </a:p>
      </dgm:t>
    </dgm:pt>
    <dgm:pt modelId="{99400A7C-BEC2-40AD-B206-9ED69A66C90E}">
      <dgm:prSet/>
      <dgm:spPr>
        <a:solidFill>
          <a:schemeClr val="accent6">
            <a:lumMod val="20000"/>
            <a:lumOff val="80000"/>
          </a:schemeClr>
        </a:solidFill>
      </dgm:spPr>
      <dgm:t>
        <a:bodyPr/>
        <a:lstStyle/>
        <a:p>
          <a:r>
            <a:rPr lang="en-GB"/>
            <a:t>Describe lifestyle choices and habits. </a:t>
          </a:r>
        </a:p>
      </dgm:t>
    </dgm:pt>
    <dgm:pt modelId="{66FFEF60-B637-43BF-97DD-40E1FB6B75FA}" type="parTrans" cxnId="{0C03C534-EE5A-4AB6-A011-46F69FC66BE5}">
      <dgm:prSet/>
      <dgm:spPr/>
      <dgm:t>
        <a:bodyPr/>
        <a:lstStyle/>
        <a:p>
          <a:endParaRPr lang="en-GB"/>
        </a:p>
      </dgm:t>
    </dgm:pt>
    <dgm:pt modelId="{4BAF8B52-1A35-4114-B6B2-1F9BC1D8CD07}" type="sibTrans" cxnId="{0C03C534-EE5A-4AB6-A011-46F69FC66BE5}">
      <dgm:prSet/>
      <dgm:spPr/>
      <dgm:t>
        <a:bodyPr/>
        <a:lstStyle/>
        <a:p>
          <a:endParaRPr lang="en-GB"/>
        </a:p>
      </dgm:t>
    </dgm:pt>
    <dgm:pt modelId="{97AB3AB2-2AB5-4E51-857B-4DCA2FA89D62}">
      <dgm:prSet/>
      <dgm:spPr>
        <a:solidFill>
          <a:schemeClr val="accent6">
            <a:lumMod val="20000"/>
            <a:lumOff val="80000"/>
          </a:schemeClr>
        </a:solidFill>
      </dgm:spPr>
      <dgm:t>
        <a:bodyPr/>
        <a:lstStyle/>
        <a:p>
          <a:r>
            <a:rPr lang="en-GB" dirty="0"/>
            <a:t>Refer to physical and mental well-being.</a:t>
          </a:r>
        </a:p>
      </dgm:t>
    </dgm:pt>
    <dgm:pt modelId="{8C73AE45-4CE2-4C00-B85D-28BFEE8FE9FD}" type="parTrans" cxnId="{7F44B0C1-D8C9-4027-8A56-3D3660164EB8}">
      <dgm:prSet/>
      <dgm:spPr/>
      <dgm:t>
        <a:bodyPr/>
        <a:lstStyle/>
        <a:p>
          <a:endParaRPr lang="en-GB"/>
        </a:p>
      </dgm:t>
    </dgm:pt>
    <dgm:pt modelId="{E07C39BE-A13D-4863-80E4-260324081092}" type="sibTrans" cxnId="{7F44B0C1-D8C9-4027-8A56-3D3660164EB8}">
      <dgm:prSet/>
      <dgm:spPr/>
      <dgm:t>
        <a:bodyPr/>
        <a:lstStyle/>
        <a:p>
          <a:endParaRPr lang="en-GB"/>
        </a:p>
      </dgm:t>
    </dgm:pt>
    <dgm:pt modelId="{7292AAAF-4B77-4690-9F7E-57884C36AAE2}">
      <dgm:prSet/>
      <dgm:spPr>
        <a:solidFill>
          <a:schemeClr val="accent6">
            <a:lumMod val="20000"/>
            <a:lumOff val="80000"/>
          </a:schemeClr>
        </a:solidFill>
      </dgm:spPr>
      <dgm:t>
        <a:bodyPr/>
        <a:lstStyle/>
        <a:p>
          <a:r>
            <a:rPr lang="en-GB" dirty="0"/>
            <a:t>Describe recent activities, including sporting activities, ways of keeping fit, and food choices.</a:t>
          </a:r>
        </a:p>
      </dgm:t>
    </dgm:pt>
    <dgm:pt modelId="{376F02CE-BB18-46AC-B4C5-247749592309}" type="parTrans" cxnId="{3EE1FCF2-7CFA-44E1-8C22-0050468C518F}">
      <dgm:prSet/>
      <dgm:spPr/>
      <dgm:t>
        <a:bodyPr/>
        <a:lstStyle/>
        <a:p>
          <a:endParaRPr lang="en-GB"/>
        </a:p>
      </dgm:t>
    </dgm:pt>
    <dgm:pt modelId="{0B33DAB0-2E68-451C-8388-BA1AA68E7822}" type="sibTrans" cxnId="{3EE1FCF2-7CFA-44E1-8C22-0050468C518F}">
      <dgm:prSet/>
      <dgm:spPr/>
      <dgm:t>
        <a:bodyPr/>
        <a:lstStyle/>
        <a:p>
          <a:endParaRPr lang="en-GB"/>
        </a:p>
      </dgm:t>
    </dgm:pt>
    <dgm:pt modelId="{BAB7C12C-4582-4473-9ECF-BCD500513F2C}" type="pres">
      <dgm:prSet presAssocID="{F43BA036-69E2-4FEF-BE79-06F80D8B3C3B}" presName="Name0" presStyleCnt="0">
        <dgm:presLayoutVars>
          <dgm:dir/>
          <dgm:animLvl val="lvl"/>
          <dgm:resizeHandles val="exact"/>
        </dgm:presLayoutVars>
      </dgm:prSet>
      <dgm:spPr/>
    </dgm:pt>
    <dgm:pt modelId="{D4BA0EDE-5FBF-491E-8AB1-4441BA51A63E}" type="pres">
      <dgm:prSet presAssocID="{7292AAAF-4B77-4690-9F7E-57884C36AAE2}" presName="boxAndChildren" presStyleCnt="0"/>
      <dgm:spPr/>
    </dgm:pt>
    <dgm:pt modelId="{E5F1C601-A63A-414D-94F1-89C244D9AEC1}" type="pres">
      <dgm:prSet presAssocID="{7292AAAF-4B77-4690-9F7E-57884C36AAE2}" presName="parentTextBox" presStyleLbl="node1" presStyleIdx="0" presStyleCnt="9"/>
      <dgm:spPr/>
    </dgm:pt>
    <dgm:pt modelId="{C6E3913F-0D7F-4096-89B8-556037028D05}" type="pres">
      <dgm:prSet presAssocID="{E07C39BE-A13D-4863-80E4-260324081092}" presName="sp" presStyleCnt="0"/>
      <dgm:spPr/>
    </dgm:pt>
    <dgm:pt modelId="{862B08B6-CB42-4889-BF0F-4493D060C203}" type="pres">
      <dgm:prSet presAssocID="{97AB3AB2-2AB5-4E51-857B-4DCA2FA89D62}" presName="arrowAndChildren" presStyleCnt="0"/>
      <dgm:spPr/>
    </dgm:pt>
    <dgm:pt modelId="{7CB0CE19-D746-480A-8EA0-6B7B86B73735}" type="pres">
      <dgm:prSet presAssocID="{97AB3AB2-2AB5-4E51-857B-4DCA2FA89D62}" presName="parentTextArrow" presStyleLbl="node1" presStyleIdx="1" presStyleCnt="9"/>
      <dgm:spPr/>
    </dgm:pt>
    <dgm:pt modelId="{F896B170-AA96-4E03-A794-62563C3F05AA}" type="pres">
      <dgm:prSet presAssocID="{4BAF8B52-1A35-4114-B6B2-1F9BC1D8CD07}" presName="sp" presStyleCnt="0"/>
      <dgm:spPr/>
    </dgm:pt>
    <dgm:pt modelId="{A0DA97F6-3E9B-41DF-9FE7-62DB827F9281}" type="pres">
      <dgm:prSet presAssocID="{99400A7C-BEC2-40AD-B206-9ED69A66C90E}" presName="arrowAndChildren" presStyleCnt="0"/>
      <dgm:spPr/>
    </dgm:pt>
    <dgm:pt modelId="{6EA888D7-B329-45B0-AD7E-D7134B278B24}" type="pres">
      <dgm:prSet presAssocID="{99400A7C-BEC2-40AD-B206-9ED69A66C90E}" presName="parentTextArrow" presStyleLbl="node1" presStyleIdx="2" presStyleCnt="9"/>
      <dgm:spPr/>
    </dgm:pt>
    <dgm:pt modelId="{9AC385F6-AB9B-48D6-ABF4-C2E84DE8FCE2}" type="pres">
      <dgm:prSet presAssocID="{F06B512C-1D6A-44B4-B1E7-342074E02643}" presName="sp" presStyleCnt="0"/>
      <dgm:spPr/>
    </dgm:pt>
    <dgm:pt modelId="{ED237D27-92B6-4899-A1D6-8E01C1F48535}" type="pres">
      <dgm:prSet presAssocID="{88F9A4A7-2A22-429D-9EF4-10F397E47E73}" presName="arrowAndChildren" presStyleCnt="0"/>
      <dgm:spPr/>
    </dgm:pt>
    <dgm:pt modelId="{DAFCD31C-CEB6-463B-B0F8-7994BC809530}" type="pres">
      <dgm:prSet presAssocID="{88F9A4A7-2A22-429D-9EF4-10F397E47E73}" presName="parentTextArrow" presStyleLbl="node1" presStyleIdx="3" presStyleCnt="9"/>
      <dgm:spPr/>
    </dgm:pt>
    <dgm:pt modelId="{2E7ED66F-08EB-420B-96F2-01A967E40200}" type="pres">
      <dgm:prSet presAssocID="{3F4AC146-F107-49EB-807F-60BC04AA75BC}" presName="sp" presStyleCnt="0"/>
      <dgm:spPr/>
    </dgm:pt>
    <dgm:pt modelId="{2C2F9DFB-FDA0-4421-90F7-C6CB292473F9}" type="pres">
      <dgm:prSet presAssocID="{D08A0195-3E92-4F28-A192-5026CD2C62CD}" presName="arrowAndChildren" presStyleCnt="0"/>
      <dgm:spPr/>
    </dgm:pt>
    <dgm:pt modelId="{E48DE2A6-4C8E-4F33-AB6D-7A2AA72B72FF}" type="pres">
      <dgm:prSet presAssocID="{D08A0195-3E92-4F28-A192-5026CD2C62CD}" presName="parentTextArrow" presStyleLbl="node1" presStyleIdx="4" presStyleCnt="9"/>
      <dgm:spPr/>
    </dgm:pt>
    <dgm:pt modelId="{DC325287-7C58-47E9-87C8-DB57F4327A3F}" type="pres">
      <dgm:prSet presAssocID="{A534B2E9-FB08-4AD6-B158-1C48D992F875}" presName="sp" presStyleCnt="0"/>
      <dgm:spPr/>
    </dgm:pt>
    <dgm:pt modelId="{86A45E69-A6A0-46EF-8412-BF4CA5336334}" type="pres">
      <dgm:prSet presAssocID="{CB7247AD-3B80-4ECC-A92B-6DD13CC302E5}" presName="arrowAndChildren" presStyleCnt="0"/>
      <dgm:spPr/>
    </dgm:pt>
    <dgm:pt modelId="{5B96C093-A19C-40F5-8351-FAEF1C659D06}" type="pres">
      <dgm:prSet presAssocID="{CB7247AD-3B80-4ECC-A92B-6DD13CC302E5}" presName="parentTextArrow" presStyleLbl="node1" presStyleIdx="5" presStyleCnt="9"/>
      <dgm:spPr/>
    </dgm:pt>
    <dgm:pt modelId="{32B1298E-8100-42FC-807B-85458352F349}" type="pres">
      <dgm:prSet presAssocID="{C080CFB8-1A9A-4318-977E-A0B6B560B3F3}" presName="sp" presStyleCnt="0"/>
      <dgm:spPr/>
    </dgm:pt>
    <dgm:pt modelId="{466D66D4-0597-49A1-90E4-D45FF13FB237}" type="pres">
      <dgm:prSet presAssocID="{E1D3F139-9A9B-4F7A-BFCC-1D300F8B0992}" presName="arrowAndChildren" presStyleCnt="0"/>
      <dgm:spPr/>
    </dgm:pt>
    <dgm:pt modelId="{4495E3E4-608E-481B-A18C-4A1190735B53}" type="pres">
      <dgm:prSet presAssocID="{E1D3F139-9A9B-4F7A-BFCC-1D300F8B0992}" presName="parentTextArrow" presStyleLbl="node1" presStyleIdx="6" presStyleCnt="9"/>
      <dgm:spPr/>
    </dgm:pt>
    <dgm:pt modelId="{9B945D96-184E-46EF-95AA-74CA58545876}" type="pres">
      <dgm:prSet presAssocID="{5E519CD7-E819-4638-A8C1-FA1D3FD8C79E}" presName="sp" presStyleCnt="0"/>
      <dgm:spPr/>
    </dgm:pt>
    <dgm:pt modelId="{A9FC0AC3-BF8C-4486-8254-E23FDDBE4D27}" type="pres">
      <dgm:prSet presAssocID="{E28B7256-2316-45AC-80BA-D023F850C3F1}" presName="arrowAndChildren" presStyleCnt="0"/>
      <dgm:spPr/>
    </dgm:pt>
    <dgm:pt modelId="{E199B6A8-B0AC-4485-B0D3-FF4E539DFC25}" type="pres">
      <dgm:prSet presAssocID="{E28B7256-2316-45AC-80BA-D023F850C3F1}" presName="parentTextArrow" presStyleLbl="node1" presStyleIdx="7" presStyleCnt="9"/>
      <dgm:spPr/>
    </dgm:pt>
    <dgm:pt modelId="{08D7B8A1-34D0-45B7-A8CC-B53AECA8A969}" type="pres">
      <dgm:prSet presAssocID="{9443238D-9061-49CA-8CF9-A2FCB12CFF77}" presName="sp" presStyleCnt="0"/>
      <dgm:spPr/>
    </dgm:pt>
    <dgm:pt modelId="{40044DDC-A05E-4739-B8B9-DF8AEA9A4B20}" type="pres">
      <dgm:prSet presAssocID="{6B29FA2F-378D-4949-8B9A-D3C83596CDE2}" presName="arrowAndChildren" presStyleCnt="0"/>
      <dgm:spPr/>
    </dgm:pt>
    <dgm:pt modelId="{3324575B-E7F7-429C-9443-33599700460A}" type="pres">
      <dgm:prSet presAssocID="{6B29FA2F-378D-4949-8B9A-D3C83596CDE2}" presName="parentTextArrow" presStyleLbl="node1" presStyleIdx="8" presStyleCnt="9"/>
      <dgm:spPr/>
    </dgm:pt>
  </dgm:ptLst>
  <dgm:cxnLst>
    <dgm:cxn modelId="{FAD73B02-DDCB-4EAA-ADB1-FF84773CCE99}" srcId="{F43BA036-69E2-4FEF-BE79-06F80D8B3C3B}" destId="{88F9A4A7-2A22-429D-9EF4-10F397E47E73}" srcOrd="5" destOrd="0" parTransId="{60889D12-7CBC-4DAC-9CA0-F6222684B0A0}" sibTransId="{F06B512C-1D6A-44B4-B1E7-342074E02643}"/>
    <dgm:cxn modelId="{FD57BD09-E918-457C-9EFF-C1449BEA462E}" type="presOf" srcId="{F43BA036-69E2-4FEF-BE79-06F80D8B3C3B}" destId="{BAB7C12C-4582-4473-9ECF-BCD500513F2C}" srcOrd="0" destOrd="0" presId="urn:microsoft.com/office/officeart/2005/8/layout/process4"/>
    <dgm:cxn modelId="{0B0B3C1C-326D-4115-B9BF-C45E7B97208D}" type="presOf" srcId="{6B29FA2F-378D-4949-8B9A-D3C83596CDE2}" destId="{3324575B-E7F7-429C-9443-33599700460A}" srcOrd="0" destOrd="0" presId="urn:microsoft.com/office/officeart/2005/8/layout/process4"/>
    <dgm:cxn modelId="{0C03C534-EE5A-4AB6-A011-46F69FC66BE5}" srcId="{F43BA036-69E2-4FEF-BE79-06F80D8B3C3B}" destId="{99400A7C-BEC2-40AD-B206-9ED69A66C90E}" srcOrd="6" destOrd="0" parTransId="{66FFEF60-B637-43BF-97DD-40E1FB6B75FA}" sibTransId="{4BAF8B52-1A35-4114-B6B2-1F9BC1D8CD07}"/>
    <dgm:cxn modelId="{7A899D80-6B8D-446B-AAB6-67E7AAF9ECA2}" type="presOf" srcId="{88F9A4A7-2A22-429D-9EF4-10F397E47E73}" destId="{DAFCD31C-CEB6-463B-B0F8-7994BC809530}" srcOrd="0" destOrd="0" presId="urn:microsoft.com/office/officeart/2005/8/layout/process4"/>
    <dgm:cxn modelId="{6AC0829E-0EBC-43E1-AF7E-F3AEF3EC2F01}" type="presOf" srcId="{7292AAAF-4B77-4690-9F7E-57884C36AAE2}" destId="{E5F1C601-A63A-414D-94F1-89C244D9AEC1}" srcOrd="0" destOrd="0" presId="urn:microsoft.com/office/officeart/2005/8/layout/process4"/>
    <dgm:cxn modelId="{AC44CBAE-1514-4761-9CD0-3799A90DA7AF}" srcId="{F43BA036-69E2-4FEF-BE79-06F80D8B3C3B}" destId="{D08A0195-3E92-4F28-A192-5026CD2C62CD}" srcOrd="4" destOrd="0" parTransId="{068B8FA9-9BC2-4E09-922C-6E9255151B92}" sibTransId="{3F4AC146-F107-49EB-807F-60BC04AA75BC}"/>
    <dgm:cxn modelId="{F1C83FB2-887F-47E2-B01F-B151AFCFB1A7}" type="presOf" srcId="{D08A0195-3E92-4F28-A192-5026CD2C62CD}" destId="{E48DE2A6-4C8E-4F33-AB6D-7A2AA72B72FF}" srcOrd="0" destOrd="0" presId="urn:microsoft.com/office/officeart/2005/8/layout/process4"/>
    <dgm:cxn modelId="{A78908B6-32E5-4888-B7A0-88B343D64FBB}" type="presOf" srcId="{E28B7256-2316-45AC-80BA-D023F850C3F1}" destId="{E199B6A8-B0AC-4485-B0D3-FF4E539DFC25}" srcOrd="0" destOrd="0" presId="urn:microsoft.com/office/officeart/2005/8/layout/process4"/>
    <dgm:cxn modelId="{73F389C1-9E89-4758-A0E3-78A082A78451}" type="presOf" srcId="{E1D3F139-9A9B-4F7A-BFCC-1D300F8B0992}" destId="{4495E3E4-608E-481B-A18C-4A1190735B53}" srcOrd="0" destOrd="0" presId="urn:microsoft.com/office/officeart/2005/8/layout/process4"/>
    <dgm:cxn modelId="{7F44B0C1-D8C9-4027-8A56-3D3660164EB8}" srcId="{F43BA036-69E2-4FEF-BE79-06F80D8B3C3B}" destId="{97AB3AB2-2AB5-4E51-857B-4DCA2FA89D62}" srcOrd="7" destOrd="0" parTransId="{8C73AE45-4CE2-4C00-B85D-28BFEE8FE9FD}" sibTransId="{E07C39BE-A13D-4863-80E4-260324081092}"/>
    <dgm:cxn modelId="{2C765DC2-1E32-40CA-A2A8-86CD7192B5A5}" srcId="{F43BA036-69E2-4FEF-BE79-06F80D8B3C3B}" destId="{E28B7256-2316-45AC-80BA-D023F850C3F1}" srcOrd="1" destOrd="0" parTransId="{7EF902AF-F9F5-43D2-877E-4A26F51C6A0C}" sibTransId="{5E519CD7-E819-4638-A8C1-FA1D3FD8C79E}"/>
    <dgm:cxn modelId="{6A4039C4-106E-4C45-93A5-DCAE8F9D3B98}" type="presOf" srcId="{CB7247AD-3B80-4ECC-A92B-6DD13CC302E5}" destId="{5B96C093-A19C-40F5-8351-FAEF1C659D06}" srcOrd="0" destOrd="0" presId="urn:microsoft.com/office/officeart/2005/8/layout/process4"/>
    <dgm:cxn modelId="{E3FBA3C4-41FE-48C4-9EBC-AD389B9E1FDC}" srcId="{F43BA036-69E2-4FEF-BE79-06F80D8B3C3B}" destId="{E1D3F139-9A9B-4F7A-BFCC-1D300F8B0992}" srcOrd="2" destOrd="0" parTransId="{D3A9413E-D603-4376-BEDD-06FEE8D66540}" sibTransId="{C080CFB8-1A9A-4318-977E-A0B6B560B3F3}"/>
    <dgm:cxn modelId="{786247CC-DA5F-4A95-8504-3318980AC2D8}" type="presOf" srcId="{97AB3AB2-2AB5-4E51-857B-4DCA2FA89D62}" destId="{7CB0CE19-D746-480A-8EA0-6B7B86B73735}" srcOrd="0" destOrd="0" presId="urn:microsoft.com/office/officeart/2005/8/layout/process4"/>
    <dgm:cxn modelId="{07C839D1-FF5B-4CAB-B9CC-61F9B745AA9D}" srcId="{F43BA036-69E2-4FEF-BE79-06F80D8B3C3B}" destId="{6B29FA2F-378D-4949-8B9A-D3C83596CDE2}" srcOrd="0" destOrd="0" parTransId="{0ABC9D82-A620-4550-A1A2-1DFE22C7CA71}" sibTransId="{9443238D-9061-49CA-8CF9-A2FCB12CFF77}"/>
    <dgm:cxn modelId="{CA96A1D5-43DC-4010-9228-3E6A1CA7385A}" type="presOf" srcId="{99400A7C-BEC2-40AD-B206-9ED69A66C90E}" destId="{6EA888D7-B329-45B0-AD7E-D7134B278B24}" srcOrd="0" destOrd="0" presId="urn:microsoft.com/office/officeart/2005/8/layout/process4"/>
    <dgm:cxn modelId="{8530C8EA-C073-421F-9A6F-E3A885CF5C5E}" srcId="{F43BA036-69E2-4FEF-BE79-06F80D8B3C3B}" destId="{CB7247AD-3B80-4ECC-A92B-6DD13CC302E5}" srcOrd="3" destOrd="0" parTransId="{6D523BE0-D593-431E-B7CF-3838086D1B42}" sibTransId="{A534B2E9-FB08-4AD6-B158-1C48D992F875}"/>
    <dgm:cxn modelId="{3EE1FCF2-7CFA-44E1-8C22-0050468C518F}" srcId="{F43BA036-69E2-4FEF-BE79-06F80D8B3C3B}" destId="{7292AAAF-4B77-4690-9F7E-57884C36AAE2}" srcOrd="8" destOrd="0" parTransId="{376F02CE-BB18-46AC-B4C5-247749592309}" sibTransId="{0B33DAB0-2E68-451C-8388-BA1AA68E7822}"/>
    <dgm:cxn modelId="{254634FB-E94B-4446-959E-C79B2B09B39B}" type="presParOf" srcId="{BAB7C12C-4582-4473-9ECF-BCD500513F2C}" destId="{D4BA0EDE-5FBF-491E-8AB1-4441BA51A63E}" srcOrd="0" destOrd="0" presId="urn:microsoft.com/office/officeart/2005/8/layout/process4"/>
    <dgm:cxn modelId="{E3A95C2A-A58F-4129-9238-395FD380A6F8}" type="presParOf" srcId="{D4BA0EDE-5FBF-491E-8AB1-4441BA51A63E}" destId="{E5F1C601-A63A-414D-94F1-89C244D9AEC1}" srcOrd="0" destOrd="0" presId="urn:microsoft.com/office/officeart/2005/8/layout/process4"/>
    <dgm:cxn modelId="{7E4F27F8-FA1C-4548-814C-2CE79257F05A}" type="presParOf" srcId="{BAB7C12C-4582-4473-9ECF-BCD500513F2C}" destId="{C6E3913F-0D7F-4096-89B8-556037028D05}" srcOrd="1" destOrd="0" presId="urn:microsoft.com/office/officeart/2005/8/layout/process4"/>
    <dgm:cxn modelId="{8F275F0A-464A-4304-948A-55C00E5C2967}" type="presParOf" srcId="{BAB7C12C-4582-4473-9ECF-BCD500513F2C}" destId="{862B08B6-CB42-4889-BF0F-4493D060C203}" srcOrd="2" destOrd="0" presId="urn:microsoft.com/office/officeart/2005/8/layout/process4"/>
    <dgm:cxn modelId="{3934EB75-661F-4D3E-B65E-A263EC0A1E35}" type="presParOf" srcId="{862B08B6-CB42-4889-BF0F-4493D060C203}" destId="{7CB0CE19-D746-480A-8EA0-6B7B86B73735}" srcOrd="0" destOrd="0" presId="urn:microsoft.com/office/officeart/2005/8/layout/process4"/>
    <dgm:cxn modelId="{179001F5-84CA-4C20-AA27-E5ABE592E964}" type="presParOf" srcId="{BAB7C12C-4582-4473-9ECF-BCD500513F2C}" destId="{F896B170-AA96-4E03-A794-62563C3F05AA}" srcOrd="3" destOrd="0" presId="urn:microsoft.com/office/officeart/2005/8/layout/process4"/>
    <dgm:cxn modelId="{10D676AE-D040-4322-9B7B-DEDFDA838E64}" type="presParOf" srcId="{BAB7C12C-4582-4473-9ECF-BCD500513F2C}" destId="{A0DA97F6-3E9B-41DF-9FE7-62DB827F9281}" srcOrd="4" destOrd="0" presId="urn:microsoft.com/office/officeart/2005/8/layout/process4"/>
    <dgm:cxn modelId="{095A8121-A85D-49BE-A6D5-08DAACCBABE8}" type="presParOf" srcId="{A0DA97F6-3E9B-41DF-9FE7-62DB827F9281}" destId="{6EA888D7-B329-45B0-AD7E-D7134B278B24}" srcOrd="0" destOrd="0" presId="urn:microsoft.com/office/officeart/2005/8/layout/process4"/>
    <dgm:cxn modelId="{9E9516AC-D450-422D-A499-6244A6BC74F8}" type="presParOf" srcId="{BAB7C12C-4582-4473-9ECF-BCD500513F2C}" destId="{9AC385F6-AB9B-48D6-ABF4-C2E84DE8FCE2}" srcOrd="5" destOrd="0" presId="urn:microsoft.com/office/officeart/2005/8/layout/process4"/>
    <dgm:cxn modelId="{720948C9-87F4-4C67-B264-3A61A030E8CC}" type="presParOf" srcId="{BAB7C12C-4582-4473-9ECF-BCD500513F2C}" destId="{ED237D27-92B6-4899-A1D6-8E01C1F48535}" srcOrd="6" destOrd="0" presId="urn:microsoft.com/office/officeart/2005/8/layout/process4"/>
    <dgm:cxn modelId="{28E02F16-8DDF-4C75-9F9B-33F87E55B9F4}" type="presParOf" srcId="{ED237D27-92B6-4899-A1D6-8E01C1F48535}" destId="{DAFCD31C-CEB6-463B-B0F8-7994BC809530}" srcOrd="0" destOrd="0" presId="urn:microsoft.com/office/officeart/2005/8/layout/process4"/>
    <dgm:cxn modelId="{8BE2DFA6-F863-45CC-AFD6-55DCCCC95EDD}" type="presParOf" srcId="{BAB7C12C-4582-4473-9ECF-BCD500513F2C}" destId="{2E7ED66F-08EB-420B-96F2-01A967E40200}" srcOrd="7" destOrd="0" presId="urn:microsoft.com/office/officeart/2005/8/layout/process4"/>
    <dgm:cxn modelId="{3033B50A-668A-4D24-B8E2-E0CB9543884C}" type="presParOf" srcId="{BAB7C12C-4582-4473-9ECF-BCD500513F2C}" destId="{2C2F9DFB-FDA0-4421-90F7-C6CB292473F9}" srcOrd="8" destOrd="0" presId="urn:microsoft.com/office/officeart/2005/8/layout/process4"/>
    <dgm:cxn modelId="{6DCF25DC-8490-482B-82A9-B8D98F92E25C}" type="presParOf" srcId="{2C2F9DFB-FDA0-4421-90F7-C6CB292473F9}" destId="{E48DE2A6-4C8E-4F33-AB6D-7A2AA72B72FF}" srcOrd="0" destOrd="0" presId="urn:microsoft.com/office/officeart/2005/8/layout/process4"/>
    <dgm:cxn modelId="{2408BE98-BF5C-4469-85CA-25A57ADDE806}" type="presParOf" srcId="{BAB7C12C-4582-4473-9ECF-BCD500513F2C}" destId="{DC325287-7C58-47E9-87C8-DB57F4327A3F}" srcOrd="9" destOrd="0" presId="urn:microsoft.com/office/officeart/2005/8/layout/process4"/>
    <dgm:cxn modelId="{DAFDE92F-3006-4B1C-9D56-AAC47A310337}" type="presParOf" srcId="{BAB7C12C-4582-4473-9ECF-BCD500513F2C}" destId="{86A45E69-A6A0-46EF-8412-BF4CA5336334}" srcOrd="10" destOrd="0" presId="urn:microsoft.com/office/officeart/2005/8/layout/process4"/>
    <dgm:cxn modelId="{55B73158-D8A7-45ED-97B8-19700E217DAD}" type="presParOf" srcId="{86A45E69-A6A0-46EF-8412-BF4CA5336334}" destId="{5B96C093-A19C-40F5-8351-FAEF1C659D06}" srcOrd="0" destOrd="0" presId="urn:microsoft.com/office/officeart/2005/8/layout/process4"/>
    <dgm:cxn modelId="{0EBB2E52-6CC6-41BA-BB77-6E51AEBDBCCD}" type="presParOf" srcId="{BAB7C12C-4582-4473-9ECF-BCD500513F2C}" destId="{32B1298E-8100-42FC-807B-85458352F349}" srcOrd="11" destOrd="0" presId="urn:microsoft.com/office/officeart/2005/8/layout/process4"/>
    <dgm:cxn modelId="{847E1018-992D-48A4-AEBD-1A5DD3DF148A}" type="presParOf" srcId="{BAB7C12C-4582-4473-9ECF-BCD500513F2C}" destId="{466D66D4-0597-49A1-90E4-D45FF13FB237}" srcOrd="12" destOrd="0" presId="urn:microsoft.com/office/officeart/2005/8/layout/process4"/>
    <dgm:cxn modelId="{91873E15-8EF1-4E6F-8D42-4D0F713E02A4}" type="presParOf" srcId="{466D66D4-0597-49A1-90E4-D45FF13FB237}" destId="{4495E3E4-608E-481B-A18C-4A1190735B53}" srcOrd="0" destOrd="0" presId="urn:microsoft.com/office/officeart/2005/8/layout/process4"/>
    <dgm:cxn modelId="{31BBCAD4-9E8F-4568-B857-CD00D0999CFA}" type="presParOf" srcId="{BAB7C12C-4582-4473-9ECF-BCD500513F2C}" destId="{9B945D96-184E-46EF-95AA-74CA58545876}" srcOrd="13" destOrd="0" presId="urn:microsoft.com/office/officeart/2005/8/layout/process4"/>
    <dgm:cxn modelId="{221B7CB6-FDEC-4E73-975A-0A2E54A131CB}" type="presParOf" srcId="{BAB7C12C-4582-4473-9ECF-BCD500513F2C}" destId="{A9FC0AC3-BF8C-4486-8254-E23FDDBE4D27}" srcOrd="14" destOrd="0" presId="urn:microsoft.com/office/officeart/2005/8/layout/process4"/>
    <dgm:cxn modelId="{95FE4BDF-8633-4BA7-90A7-7F55FE2D2465}" type="presParOf" srcId="{A9FC0AC3-BF8C-4486-8254-E23FDDBE4D27}" destId="{E199B6A8-B0AC-4485-B0D3-FF4E539DFC25}" srcOrd="0" destOrd="0" presId="urn:microsoft.com/office/officeart/2005/8/layout/process4"/>
    <dgm:cxn modelId="{8D56F126-3A61-4058-9640-E0AC01C726E0}" type="presParOf" srcId="{BAB7C12C-4582-4473-9ECF-BCD500513F2C}" destId="{08D7B8A1-34D0-45B7-A8CC-B53AECA8A969}" srcOrd="15" destOrd="0" presId="urn:microsoft.com/office/officeart/2005/8/layout/process4"/>
    <dgm:cxn modelId="{10DE4A82-8014-4446-B101-C011416C3223}" type="presParOf" srcId="{BAB7C12C-4582-4473-9ECF-BCD500513F2C}" destId="{40044DDC-A05E-4739-B8B9-DF8AEA9A4B20}" srcOrd="16" destOrd="0" presId="urn:microsoft.com/office/officeart/2005/8/layout/process4"/>
    <dgm:cxn modelId="{E5C452A1-86C0-4B4F-A947-00ADF927FBA5}" type="presParOf" srcId="{40044DDC-A05E-4739-B8B9-DF8AEA9A4B20}" destId="{3324575B-E7F7-429C-9443-33599700460A}" srcOrd="0" destOrd="0" presId="urn:microsoft.com/office/officeart/2005/8/layout/process4"/>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11FD2-4039-4F30-99C0-C810579B9F00}">
      <dsp:nvSpPr>
        <dsp:cNvPr id="0" name=""/>
        <dsp:cNvSpPr/>
      </dsp:nvSpPr>
      <dsp:spPr>
        <a:xfrm>
          <a:off x="0" y="5929712"/>
          <a:ext cx="2585308" cy="353769"/>
        </a:xfrm>
        <a:prstGeom prst="rec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Express opinions.</a:t>
          </a:r>
        </a:p>
      </dsp:txBody>
      <dsp:txXfrm>
        <a:off x="0" y="5929712"/>
        <a:ext cx="2585308" cy="353769"/>
      </dsp:txXfrm>
    </dsp:sp>
    <dsp:sp modelId="{588390DC-B3CF-4E14-82ED-6F45044D6F5D}">
      <dsp:nvSpPr>
        <dsp:cNvPr id="0" name=""/>
        <dsp:cNvSpPr/>
      </dsp:nvSpPr>
      <dsp:spPr>
        <a:xfrm rot="10800000">
          <a:off x="0" y="5390922"/>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Refer to future plans for leisure activities.</a:t>
          </a:r>
        </a:p>
      </dsp:txBody>
      <dsp:txXfrm rot="10800000">
        <a:off x="0" y="5390922"/>
        <a:ext cx="2585308" cy="353537"/>
      </dsp:txXfrm>
    </dsp:sp>
    <dsp:sp modelId="{F71A6CBA-8900-49B7-A6ED-69F6579EB418}">
      <dsp:nvSpPr>
        <dsp:cNvPr id="0" name=""/>
        <dsp:cNvSpPr/>
      </dsp:nvSpPr>
      <dsp:spPr>
        <a:xfrm rot="10800000">
          <a:off x="0" y="4852131"/>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Add details regarding when, where, and who with.</a:t>
          </a:r>
        </a:p>
      </dsp:txBody>
      <dsp:txXfrm rot="10800000">
        <a:off x="0" y="4852131"/>
        <a:ext cx="2585308" cy="353537"/>
      </dsp:txXfrm>
    </dsp:sp>
    <dsp:sp modelId="{63CB7B1D-DC8C-4D05-9614-BE291EB2280B}">
      <dsp:nvSpPr>
        <dsp:cNvPr id="0" name=""/>
        <dsp:cNvSpPr/>
      </dsp:nvSpPr>
      <dsp:spPr>
        <a:xfrm rot="10800000">
          <a:off x="0" y="4313341"/>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Describe leisure activities in the past.</a:t>
          </a:r>
        </a:p>
      </dsp:txBody>
      <dsp:txXfrm rot="10800000">
        <a:off x="0" y="4313341"/>
        <a:ext cx="2585308" cy="353537"/>
      </dsp:txXfrm>
    </dsp:sp>
    <dsp:sp modelId="{2E574C35-A6A2-486E-A0F0-78DFD40142FD}">
      <dsp:nvSpPr>
        <dsp:cNvPr id="0" name=""/>
        <dsp:cNvSpPr/>
      </dsp:nvSpPr>
      <dsp:spPr>
        <a:xfrm rot="10800000">
          <a:off x="0" y="3774550"/>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Refer to past activities including hobbies and sport</a:t>
          </a:r>
        </a:p>
      </dsp:txBody>
      <dsp:txXfrm rot="10800000">
        <a:off x="0" y="3774550"/>
        <a:ext cx="2585308" cy="353537"/>
      </dsp:txXfrm>
    </dsp:sp>
    <dsp:sp modelId="{59E3F072-BB99-43B0-A98D-60DB51F198E4}">
      <dsp:nvSpPr>
        <dsp:cNvPr id="0" name=""/>
        <dsp:cNvSpPr/>
      </dsp:nvSpPr>
      <dsp:spPr>
        <a:xfrm rot="10800000">
          <a:off x="0" y="3235760"/>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Complete Assessments on theme 1 content </a:t>
          </a:r>
        </a:p>
      </dsp:txBody>
      <dsp:txXfrm rot="10800000">
        <a:off x="0" y="3235760"/>
        <a:ext cx="2585308" cy="353537"/>
      </dsp:txXfrm>
    </dsp:sp>
    <dsp:sp modelId="{C38B127D-01EE-4DC9-BFC5-397C1BDC7BFC}">
      <dsp:nvSpPr>
        <dsp:cNvPr id="0" name=""/>
        <dsp:cNvSpPr/>
      </dsp:nvSpPr>
      <dsp:spPr>
        <a:xfrm rot="10800000">
          <a:off x="0" y="2696970"/>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Refer to ideal job, personal ambitions, and skills required.</a:t>
          </a:r>
        </a:p>
      </dsp:txBody>
      <dsp:txXfrm rot="10800000">
        <a:off x="0" y="2696970"/>
        <a:ext cx="2585308" cy="353537"/>
      </dsp:txXfrm>
    </dsp:sp>
    <dsp:sp modelId="{DF7EA195-7C03-4FC3-BC45-15E87A2F3025}">
      <dsp:nvSpPr>
        <dsp:cNvPr id="0" name=""/>
        <dsp:cNvSpPr/>
      </dsp:nvSpPr>
      <dsp:spPr>
        <a:xfrm rot="10800000">
          <a:off x="0" y="2158179"/>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Give opinions on different jobs, including advantages and disadvantages</a:t>
          </a:r>
        </a:p>
      </dsp:txBody>
      <dsp:txXfrm rot="10800000">
        <a:off x="0" y="2158179"/>
        <a:ext cx="2585308" cy="353537"/>
      </dsp:txXfrm>
    </dsp:sp>
    <dsp:sp modelId="{5678253E-F4A0-468F-B846-071575A095B3}">
      <dsp:nvSpPr>
        <dsp:cNvPr id="0" name=""/>
        <dsp:cNvSpPr/>
      </dsp:nvSpPr>
      <dsp:spPr>
        <a:xfrm rot="10800000">
          <a:off x="0" y="1619389"/>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Refer to education post-16: options available, advantages and disadvantages, future intentions, and plans.</a:t>
          </a:r>
        </a:p>
      </dsp:txBody>
      <dsp:txXfrm rot="10800000">
        <a:off x="0" y="1619389"/>
        <a:ext cx="2585308" cy="353537"/>
      </dsp:txXfrm>
    </dsp:sp>
    <dsp:sp modelId="{3BAA5DC5-E2D4-4209-AFD9-59DABD5AD40A}">
      <dsp:nvSpPr>
        <dsp:cNvPr id="0" name=""/>
        <dsp:cNvSpPr/>
      </dsp:nvSpPr>
      <dsp:spPr>
        <a:xfrm rot="10800000">
          <a:off x="0" y="1080599"/>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Describe personal qualities.</a:t>
          </a:r>
        </a:p>
      </dsp:txBody>
      <dsp:txXfrm rot="10800000">
        <a:off x="0" y="1080599"/>
        <a:ext cx="2585308" cy="353537"/>
      </dsp:txXfrm>
    </dsp:sp>
    <dsp:sp modelId="{A257A5F0-5534-4587-8DAD-7B38FA677C7B}">
      <dsp:nvSpPr>
        <dsp:cNvPr id="0" name=""/>
        <dsp:cNvSpPr/>
      </dsp:nvSpPr>
      <dsp:spPr>
        <a:xfrm rot="10800000">
          <a:off x="0" y="541808"/>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Express opinions about school subjects.</a:t>
          </a:r>
        </a:p>
      </dsp:txBody>
      <dsp:txXfrm rot="10800000">
        <a:off x="0" y="541808"/>
        <a:ext cx="2585308" cy="353537"/>
      </dsp:txXfrm>
    </dsp:sp>
    <dsp:sp modelId="{2A3837E9-7F21-4614-811D-FBE42678C13F}">
      <dsp:nvSpPr>
        <dsp:cNvPr id="0" name=""/>
        <dsp:cNvSpPr/>
      </dsp:nvSpPr>
      <dsp:spPr>
        <a:xfrm rot="10800000">
          <a:off x="0" y="3018"/>
          <a:ext cx="2585308" cy="544096"/>
        </a:xfrm>
        <a:prstGeom prst="upArrowCallout">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Express opinions about school rules and uniform</a:t>
          </a:r>
        </a:p>
      </dsp:txBody>
      <dsp:txXfrm rot="10800000">
        <a:off x="0" y="3018"/>
        <a:ext cx="2585308" cy="3535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1A2C9-7B15-4AD1-BD2D-00E43CABB9D4}">
      <dsp:nvSpPr>
        <dsp:cNvPr id="0" name=""/>
        <dsp:cNvSpPr/>
      </dsp:nvSpPr>
      <dsp:spPr>
        <a:xfrm>
          <a:off x="0" y="5929712"/>
          <a:ext cx="2823730" cy="353769"/>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Refer to articles involving celebrities and influencers, and their impact on young people and wider society.</a:t>
          </a:r>
        </a:p>
      </dsp:txBody>
      <dsp:txXfrm>
        <a:off x="0" y="5929712"/>
        <a:ext cx="2823730" cy="353769"/>
      </dsp:txXfrm>
    </dsp:sp>
    <dsp:sp modelId="{BCDE44AD-DD7B-461D-9B66-37E896F9CFEF}">
      <dsp:nvSpPr>
        <dsp:cNvPr id="0" name=""/>
        <dsp:cNvSpPr/>
      </dsp:nvSpPr>
      <dsp:spPr>
        <a:xfrm rot="10800000">
          <a:off x="0" y="5390922"/>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Give personal details and describe the abilities and achievements of a variety of famous people.</a:t>
          </a:r>
        </a:p>
      </dsp:txBody>
      <dsp:txXfrm rot="10800000">
        <a:off x="0" y="5390922"/>
        <a:ext cx="2823730" cy="353537"/>
      </dsp:txXfrm>
    </dsp:sp>
    <dsp:sp modelId="{44B15E6A-100C-4FF9-8999-A74228117596}">
      <dsp:nvSpPr>
        <dsp:cNvPr id="0" name=""/>
        <dsp:cNvSpPr/>
      </dsp:nvSpPr>
      <dsp:spPr>
        <a:xfrm rot="10800000">
          <a:off x="0" y="4852131"/>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Understand tips for becoming famous.</a:t>
          </a:r>
        </a:p>
      </dsp:txBody>
      <dsp:txXfrm rot="10800000">
        <a:off x="0" y="4852131"/>
        <a:ext cx="2823730" cy="353537"/>
      </dsp:txXfrm>
    </dsp:sp>
    <dsp:sp modelId="{094462B2-BC1D-4BAB-A8F4-28C71C78A6EE}">
      <dsp:nvSpPr>
        <dsp:cNvPr id="0" name=""/>
        <dsp:cNvSpPr/>
      </dsp:nvSpPr>
      <dsp:spPr>
        <a:xfrm rot="10800000">
          <a:off x="0" y="4313341"/>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Give opinions on a variety of celebrities. </a:t>
          </a:r>
        </a:p>
      </dsp:txBody>
      <dsp:txXfrm rot="10800000">
        <a:off x="0" y="4313341"/>
        <a:ext cx="2823730" cy="353537"/>
      </dsp:txXfrm>
    </dsp:sp>
    <dsp:sp modelId="{6F4F4063-8A64-407B-AC4F-7BD67B0D824B}">
      <dsp:nvSpPr>
        <dsp:cNvPr id="0" name=""/>
        <dsp:cNvSpPr/>
      </dsp:nvSpPr>
      <dsp:spPr>
        <a:xfrm rot="10800000">
          <a:off x="0" y="3774550"/>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Refer to different routes to fame, including music, film, TV, fashion, culture, and technology.</a:t>
          </a:r>
        </a:p>
      </dsp:txBody>
      <dsp:txXfrm rot="10800000">
        <a:off x="0" y="3774550"/>
        <a:ext cx="2823730" cy="353537"/>
      </dsp:txXfrm>
    </dsp:sp>
    <dsp:sp modelId="{55FC4829-9E13-4C3C-840E-FE94986A7347}">
      <dsp:nvSpPr>
        <dsp:cNvPr id="0" name=""/>
        <dsp:cNvSpPr/>
      </dsp:nvSpPr>
      <dsp:spPr>
        <a:xfrm rot="10800000">
          <a:off x="0" y="3235760"/>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Learn about national festivals in a French-speaking country.</a:t>
          </a:r>
        </a:p>
      </dsp:txBody>
      <dsp:txXfrm rot="10800000">
        <a:off x="0" y="3235760"/>
        <a:ext cx="2823730" cy="353537"/>
      </dsp:txXfrm>
    </dsp:sp>
    <dsp:sp modelId="{9ED5FD5D-7969-48CA-95E4-3024D74C6B23}">
      <dsp:nvSpPr>
        <dsp:cNvPr id="0" name=""/>
        <dsp:cNvSpPr/>
      </dsp:nvSpPr>
      <dsp:spPr>
        <a:xfrm rot="10800000">
          <a:off x="0" y="2696970"/>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Refer to nationally renowned events such as music festivals.</a:t>
          </a:r>
        </a:p>
      </dsp:txBody>
      <dsp:txXfrm rot="10800000">
        <a:off x="0" y="2696970"/>
        <a:ext cx="2823730" cy="353537"/>
      </dsp:txXfrm>
    </dsp:sp>
    <dsp:sp modelId="{330C311B-C516-4ADC-ACE3-13C8B10A1CEF}">
      <dsp:nvSpPr>
        <dsp:cNvPr id="0" name=""/>
        <dsp:cNvSpPr/>
      </dsp:nvSpPr>
      <dsp:spPr>
        <a:xfrm rot="10800000">
          <a:off x="0" y="2158179"/>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Describe a recent festival with family or friends.</a:t>
          </a:r>
        </a:p>
      </dsp:txBody>
      <dsp:txXfrm rot="10800000">
        <a:off x="0" y="2158179"/>
        <a:ext cx="2823730" cy="353537"/>
      </dsp:txXfrm>
    </dsp:sp>
    <dsp:sp modelId="{99A932C9-E0A9-42EF-8D93-B27D84B6AD38}">
      <dsp:nvSpPr>
        <dsp:cNvPr id="0" name=""/>
        <dsp:cNvSpPr/>
      </dsp:nvSpPr>
      <dsp:spPr>
        <a:xfrm rot="10800000">
          <a:off x="0" y="1619389"/>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dirty="0">
              <a:solidFill>
                <a:schemeClr val="tx1"/>
              </a:solidFill>
            </a:rPr>
            <a:t>Refer to and give opinions on festivals and celebrations with family and friends such as birthdays, religious events, and other special days.</a:t>
          </a:r>
        </a:p>
      </dsp:txBody>
      <dsp:txXfrm rot="10800000">
        <a:off x="0" y="1619389"/>
        <a:ext cx="2823730" cy="353537"/>
      </dsp:txXfrm>
    </dsp:sp>
    <dsp:sp modelId="{138A9560-B66D-4B70-81B2-30B2BA909636}">
      <dsp:nvSpPr>
        <dsp:cNvPr id="0" name=""/>
        <dsp:cNvSpPr/>
      </dsp:nvSpPr>
      <dsp:spPr>
        <a:xfrm rot="10800000">
          <a:off x="0" y="1080599"/>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Learn about local festivals in a French-speaking community.</a:t>
          </a:r>
        </a:p>
      </dsp:txBody>
      <dsp:txXfrm rot="10800000">
        <a:off x="0" y="1080599"/>
        <a:ext cx="2823730" cy="353537"/>
      </dsp:txXfrm>
    </dsp:sp>
    <dsp:sp modelId="{0B7E9683-1E10-4201-9B96-9112D1C98DDC}">
      <dsp:nvSpPr>
        <dsp:cNvPr id="0" name=""/>
        <dsp:cNvSpPr/>
      </dsp:nvSpPr>
      <dsp:spPr>
        <a:xfrm rot="10800000">
          <a:off x="0" y="541808"/>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Refer to celebrations with family and friends such as birthdays. </a:t>
          </a:r>
        </a:p>
      </dsp:txBody>
      <dsp:txXfrm rot="10800000">
        <a:off x="0" y="541808"/>
        <a:ext cx="2823730" cy="353537"/>
      </dsp:txXfrm>
    </dsp:sp>
    <dsp:sp modelId="{B8674A62-9F6A-4CA3-9892-17BE9BABF609}">
      <dsp:nvSpPr>
        <dsp:cNvPr id="0" name=""/>
        <dsp:cNvSpPr/>
      </dsp:nvSpPr>
      <dsp:spPr>
        <a:xfrm rot="10800000">
          <a:off x="0" y="3018"/>
          <a:ext cx="2823730" cy="544096"/>
        </a:xfrm>
        <a:prstGeom prst="upArrowCallou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Refer to and give opinions on leisure activities around the world.</a:t>
          </a:r>
        </a:p>
      </dsp:txBody>
      <dsp:txXfrm rot="10800000">
        <a:off x="0" y="3018"/>
        <a:ext cx="2823730" cy="3535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5520F4-8B7C-408B-8D17-A7E3E23BB5B9}">
      <dsp:nvSpPr>
        <dsp:cNvPr id="0" name=""/>
        <dsp:cNvSpPr/>
      </dsp:nvSpPr>
      <dsp:spPr>
        <a:xfrm>
          <a:off x="0" y="5808130"/>
          <a:ext cx="2075584" cy="476552"/>
        </a:xfrm>
        <a:prstGeom prst="rect">
          <a:avLst/>
        </a:prstGeom>
        <a:solidFill>
          <a:schemeClr val="accent2">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solidFill>
                <a:schemeClr val="tx1"/>
              </a:solidFill>
            </a:rPr>
            <a:t>Refer to all kinds of media, such as the internet and social media, including how they are used and the frequency of use.</a:t>
          </a:r>
        </a:p>
      </dsp:txBody>
      <dsp:txXfrm>
        <a:off x="0" y="5808130"/>
        <a:ext cx="2075584" cy="476552"/>
      </dsp:txXfrm>
    </dsp:sp>
    <dsp:sp modelId="{C2EA3C91-C635-4682-B0B7-2CA9AF1DF4A1}">
      <dsp:nvSpPr>
        <dsp:cNvPr id="0" name=""/>
        <dsp:cNvSpPr/>
      </dsp:nvSpPr>
      <dsp:spPr>
        <a:xfrm rot="10800000">
          <a:off x="0" y="5082341"/>
          <a:ext cx="2075584" cy="732937"/>
        </a:xfrm>
        <a:prstGeom prst="upArrowCallout">
          <a:avLst/>
        </a:prstGeom>
        <a:solidFill>
          <a:schemeClr val="accent2">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solidFill>
                <a:schemeClr val="tx1"/>
              </a:solidFill>
            </a:rPr>
            <a:t>Describe a recent holiday experience, including the destination, location, transport, weather, activities, and accommodation.</a:t>
          </a:r>
        </a:p>
      </dsp:txBody>
      <dsp:txXfrm rot="10800000">
        <a:off x="0" y="5082341"/>
        <a:ext cx="2075584" cy="476240"/>
      </dsp:txXfrm>
    </dsp:sp>
    <dsp:sp modelId="{CA99AB42-0044-48A2-A4FD-28E3917D4F3E}">
      <dsp:nvSpPr>
        <dsp:cNvPr id="0" name=""/>
        <dsp:cNvSpPr/>
      </dsp:nvSpPr>
      <dsp:spPr>
        <a:xfrm rot="10800000">
          <a:off x="0" y="4356552"/>
          <a:ext cx="2075584" cy="732937"/>
        </a:xfrm>
        <a:prstGeom prst="upArrowCallout">
          <a:avLst/>
        </a:prstGeom>
        <a:solidFill>
          <a:schemeClr val="accent2">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solidFill>
                <a:schemeClr val="tx1"/>
              </a:solidFill>
            </a:rPr>
            <a:t>Refer to recent a holiday, including the destination, transport, activities, and accommodation.</a:t>
          </a:r>
        </a:p>
      </dsp:txBody>
      <dsp:txXfrm rot="10800000">
        <a:off x="0" y="4356552"/>
        <a:ext cx="2075584" cy="476240"/>
      </dsp:txXfrm>
    </dsp:sp>
    <dsp:sp modelId="{4088B0D0-4F89-4BDF-B208-018FAD522E43}">
      <dsp:nvSpPr>
        <dsp:cNvPr id="0" name=""/>
        <dsp:cNvSpPr/>
      </dsp:nvSpPr>
      <dsp:spPr>
        <a:xfrm rot="10800000">
          <a:off x="0" y="3630763"/>
          <a:ext cx="2075584" cy="732937"/>
        </a:xfrm>
        <a:prstGeom prst="upArrowCallout">
          <a:avLst/>
        </a:prstGeom>
        <a:solidFill>
          <a:schemeClr val="accent2">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dirty="0">
              <a:solidFill>
                <a:schemeClr val="tx1"/>
              </a:solidFill>
            </a:rPr>
            <a:t>Refer to places of interest and different locations including francophone islands across the world.</a:t>
          </a:r>
        </a:p>
      </dsp:txBody>
      <dsp:txXfrm rot="10800000">
        <a:off x="0" y="3630763"/>
        <a:ext cx="2075584" cy="476240"/>
      </dsp:txXfrm>
    </dsp:sp>
    <dsp:sp modelId="{C0FF8EE3-3886-45DE-AFBC-CA48711A4920}">
      <dsp:nvSpPr>
        <dsp:cNvPr id="0" name=""/>
        <dsp:cNvSpPr/>
      </dsp:nvSpPr>
      <dsp:spPr>
        <a:xfrm rot="10800000">
          <a:off x="0" y="2904973"/>
          <a:ext cx="2075584" cy="732937"/>
        </a:xfrm>
        <a:prstGeom prst="upArrowCallout">
          <a:avLst/>
        </a:prstGeom>
        <a:solidFill>
          <a:schemeClr val="accent2">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solidFill>
                <a:schemeClr val="tx1"/>
              </a:solidFill>
            </a:rPr>
            <a:t>Describe places where we used to live.</a:t>
          </a:r>
        </a:p>
      </dsp:txBody>
      <dsp:txXfrm rot="10800000">
        <a:off x="0" y="2904973"/>
        <a:ext cx="2075584" cy="476240"/>
      </dsp:txXfrm>
    </dsp:sp>
    <dsp:sp modelId="{4AA2A3F8-94BD-4D29-A60E-11C37FE27AC1}">
      <dsp:nvSpPr>
        <dsp:cNvPr id="0" name=""/>
        <dsp:cNvSpPr/>
      </dsp:nvSpPr>
      <dsp:spPr>
        <a:xfrm rot="10800000">
          <a:off x="0" y="2179184"/>
          <a:ext cx="2075584" cy="732937"/>
        </a:xfrm>
        <a:prstGeom prst="upArrowCallout">
          <a:avLst/>
        </a:prstGeom>
        <a:solidFill>
          <a:schemeClr val="accent2">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solidFill>
                <a:schemeClr val="tx1"/>
              </a:solidFill>
            </a:rPr>
            <a:t>Refer to and give opinions on holidays, holiday activities, and weather.</a:t>
          </a:r>
        </a:p>
      </dsp:txBody>
      <dsp:txXfrm rot="10800000">
        <a:off x="0" y="2179184"/>
        <a:ext cx="2075584" cy="476240"/>
      </dsp:txXfrm>
    </dsp:sp>
    <dsp:sp modelId="{69C6F27E-74E5-40EC-AC1D-F457AA31FBB4}">
      <dsp:nvSpPr>
        <dsp:cNvPr id="0" name=""/>
        <dsp:cNvSpPr/>
      </dsp:nvSpPr>
      <dsp:spPr>
        <a:xfrm rot="10800000">
          <a:off x="0" y="1453395"/>
          <a:ext cx="2075584" cy="732937"/>
        </a:xfrm>
        <a:prstGeom prst="upArrowCallout">
          <a:avLst/>
        </a:prstGeom>
        <a:solidFill>
          <a:schemeClr val="accent2">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solidFill>
                <a:schemeClr val="tx1"/>
              </a:solidFill>
            </a:rPr>
            <a:t>Complete an assessment on theme 2 content </a:t>
          </a:r>
        </a:p>
      </dsp:txBody>
      <dsp:txXfrm rot="10800000">
        <a:off x="0" y="1453395"/>
        <a:ext cx="2075584" cy="476240"/>
      </dsp:txXfrm>
    </dsp:sp>
    <dsp:sp modelId="{8E38B9D9-DCA7-4325-8238-80AA14B21BF7}">
      <dsp:nvSpPr>
        <dsp:cNvPr id="0" name=""/>
        <dsp:cNvSpPr/>
      </dsp:nvSpPr>
      <dsp:spPr>
        <a:xfrm rot="10800000">
          <a:off x="0" y="727606"/>
          <a:ext cx="2075584" cy="732937"/>
        </a:xfrm>
        <a:prstGeom prst="upArrowCallout">
          <a:avLst/>
        </a:prstGeom>
        <a:solidFill>
          <a:schemeClr val="accent2">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solidFill>
                <a:schemeClr val="tx1"/>
              </a:solidFill>
            </a:rPr>
            <a:t>Understand celebrity magazines / articles / podcasts involving famous people and influencers.</a:t>
          </a:r>
        </a:p>
      </dsp:txBody>
      <dsp:txXfrm rot="10800000">
        <a:off x="0" y="727606"/>
        <a:ext cx="2075584" cy="476240"/>
      </dsp:txXfrm>
    </dsp:sp>
    <dsp:sp modelId="{C1BA5BE2-EC17-4106-B507-EE1E71AE562F}">
      <dsp:nvSpPr>
        <dsp:cNvPr id="0" name=""/>
        <dsp:cNvSpPr/>
      </dsp:nvSpPr>
      <dsp:spPr>
        <a:xfrm rot="10800000">
          <a:off x="0" y="1817"/>
          <a:ext cx="2075584" cy="732937"/>
        </a:xfrm>
        <a:prstGeom prst="upArrowCallout">
          <a:avLst/>
        </a:prstGeom>
        <a:solidFill>
          <a:schemeClr val="accent2">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solidFill>
                <a:schemeClr val="tx1"/>
              </a:solidFill>
            </a:rPr>
            <a:t>Refer to the advantages and disadvantages of being famous.</a:t>
          </a:r>
        </a:p>
      </dsp:txBody>
      <dsp:txXfrm rot="10800000">
        <a:off x="0" y="1817"/>
        <a:ext cx="2075584" cy="4762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794811-D289-4FB5-8C1C-58B5B0E68D7C}">
      <dsp:nvSpPr>
        <dsp:cNvPr id="0" name=""/>
        <dsp:cNvSpPr/>
      </dsp:nvSpPr>
      <dsp:spPr>
        <a:xfrm>
          <a:off x="0" y="5808130"/>
          <a:ext cx="2128325" cy="476552"/>
        </a:xfrm>
        <a:prstGeom prst="rect">
          <a:avLst/>
        </a:prstGeom>
        <a:solidFill>
          <a:schemeClr val="bg2"/>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Give opinions including advantages and disadvantages for young people and tourists.</a:t>
          </a:r>
        </a:p>
      </dsp:txBody>
      <dsp:txXfrm>
        <a:off x="0" y="5808130"/>
        <a:ext cx="2128325" cy="476552"/>
      </dsp:txXfrm>
    </dsp:sp>
    <dsp:sp modelId="{4235608D-37B1-482D-B7CB-8B208C31982D}">
      <dsp:nvSpPr>
        <dsp:cNvPr id="0" name=""/>
        <dsp:cNvSpPr/>
      </dsp:nvSpPr>
      <dsp:spPr>
        <a:xfrm rot="10800000">
          <a:off x="0" y="5082341"/>
          <a:ext cx="2128325" cy="732937"/>
        </a:xfrm>
        <a:prstGeom prst="upArrowCallout">
          <a:avLst/>
        </a:prstGeom>
        <a:solidFill>
          <a:schemeClr val="bg2"/>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Describe your town / village / neighbourhood of residence, including local buildings, activities, and facilities. </a:t>
          </a:r>
        </a:p>
      </dsp:txBody>
      <dsp:txXfrm rot="10800000">
        <a:off x="0" y="5082341"/>
        <a:ext cx="2128325" cy="476240"/>
      </dsp:txXfrm>
    </dsp:sp>
    <dsp:sp modelId="{3D9D10FE-D53D-4274-A346-E75858C0BF39}">
      <dsp:nvSpPr>
        <dsp:cNvPr id="0" name=""/>
        <dsp:cNvSpPr/>
      </dsp:nvSpPr>
      <dsp:spPr>
        <a:xfrm rot="10800000">
          <a:off x="0" y="4356552"/>
          <a:ext cx="2128325" cy="732937"/>
        </a:xfrm>
        <a:prstGeom prst="upArrowCallout">
          <a:avLst/>
        </a:prstGeom>
        <a:solidFill>
          <a:schemeClr val="bg2"/>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Describe your home and activities at home.</a:t>
          </a:r>
        </a:p>
      </dsp:txBody>
      <dsp:txXfrm rot="10800000">
        <a:off x="0" y="4356552"/>
        <a:ext cx="2128325" cy="476240"/>
      </dsp:txXfrm>
    </dsp:sp>
    <dsp:sp modelId="{3713BEE3-006A-4F2E-A469-5CF8B4354CE0}">
      <dsp:nvSpPr>
        <dsp:cNvPr id="0" name=""/>
        <dsp:cNvSpPr/>
      </dsp:nvSpPr>
      <dsp:spPr>
        <a:xfrm rot="10800000">
          <a:off x="0" y="3630763"/>
          <a:ext cx="2128325" cy="732937"/>
        </a:xfrm>
        <a:prstGeom prst="upArrowCallout">
          <a:avLst/>
        </a:prstGeom>
        <a:solidFill>
          <a:schemeClr val="bg2"/>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Refer to wider global issues causing environmental damage and describe future activities that would make a positive impact on the planet.</a:t>
          </a:r>
        </a:p>
      </dsp:txBody>
      <dsp:txXfrm rot="10800000">
        <a:off x="0" y="3630763"/>
        <a:ext cx="2128325" cy="476240"/>
      </dsp:txXfrm>
    </dsp:sp>
    <dsp:sp modelId="{CF30A737-87ED-4BC7-ACB9-248B27B1F438}">
      <dsp:nvSpPr>
        <dsp:cNvPr id="0" name=""/>
        <dsp:cNvSpPr/>
      </dsp:nvSpPr>
      <dsp:spPr>
        <a:xfrm rot="10800000">
          <a:off x="0" y="2904973"/>
          <a:ext cx="2128325" cy="732937"/>
        </a:xfrm>
        <a:prstGeom prst="upArrowCallout">
          <a:avLst/>
        </a:prstGeom>
        <a:solidFill>
          <a:schemeClr val="bg2"/>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Refer to activities at a local level to help and protect the environment.</a:t>
          </a:r>
        </a:p>
      </dsp:txBody>
      <dsp:txXfrm rot="10800000">
        <a:off x="0" y="2904973"/>
        <a:ext cx="2128325" cy="476240"/>
      </dsp:txXfrm>
    </dsp:sp>
    <dsp:sp modelId="{B3132EE3-473B-4ED1-A261-006140472650}">
      <dsp:nvSpPr>
        <dsp:cNvPr id="0" name=""/>
        <dsp:cNvSpPr/>
      </dsp:nvSpPr>
      <dsp:spPr>
        <a:xfrm rot="10800000">
          <a:off x="0" y="2179184"/>
          <a:ext cx="2128325" cy="732937"/>
        </a:xfrm>
        <a:prstGeom prst="upArrowCallout">
          <a:avLst/>
        </a:prstGeom>
        <a:solidFill>
          <a:schemeClr val="bg2"/>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Refer to technology use in the past, present, and future, including frequency of use.</a:t>
          </a:r>
        </a:p>
      </dsp:txBody>
      <dsp:txXfrm rot="10800000">
        <a:off x="0" y="2179184"/>
        <a:ext cx="2128325" cy="476240"/>
      </dsp:txXfrm>
    </dsp:sp>
    <dsp:sp modelId="{A682E225-E584-4D35-B82B-B7B9EEF33B09}">
      <dsp:nvSpPr>
        <dsp:cNvPr id="0" name=""/>
        <dsp:cNvSpPr/>
      </dsp:nvSpPr>
      <dsp:spPr>
        <a:xfrm rot="10800000">
          <a:off x="0" y="1453395"/>
          <a:ext cx="2128325" cy="732937"/>
        </a:xfrm>
        <a:prstGeom prst="upArrowCallout">
          <a:avLst/>
        </a:prstGeom>
        <a:solidFill>
          <a:schemeClr val="bg2"/>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Give opinions of using mobile phones and different apps.</a:t>
          </a:r>
        </a:p>
      </dsp:txBody>
      <dsp:txXfrm rot="10800000">
        <a:off x="0" y="1453395"/>
        <a:ext cx="2128325" cy="476240"/>
      </dsp:txXfrm>
    </dsp:sp>
    <dsp:sp modelId="{90F3A294-F0C1-48DE-8F9C-84C2D4DE93DC}">
      <dsp:nvSpPr>
        <dsp:cNvPr id="0" name=""/>
        <dsp:cNvSpPr/>
      </dsp:nvSpPr>
      <dsp:spPr>
        <a:xfrm rot="10800000">
          <a:off x="0" y="727606"/>
          <a:ext cx="2128325" cy="732937"/>
        </a:xfrm>
        <a:prstGeom prst="upArrowCallout">
          <a:avLst/>
        </a:prstGeom>
        <a:solidFill>
          <a:schemeClr val="bg2"/>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Give reasons for personal use with advantages and disadvantages.</a:t>
          </a:r>
        </a:p>
      </dsp:txBody>
      <dsp:txXfrm rot="10800000">
        <a:off x="0" y="727606"/>
        <a:ext cx="2128325" cy="476240"/>
      </dsp:txXfrm>
    </dsp:sp>
    <dsp:sp modelId="{96F5CC01-6413-43C7-B7A2-F8C2F56D5C7C}">
      <dsp:nvSpPr>
        <dsp:cNvPr id="0" name=""/>
        <dsp:cNvSpPr/>
      </dsp:nvSpPr>
      <dsp:spPr>
        <a:xfrm rot="10800000">
          <a:off x="0" y="1817"/>
          <a:ext cx="2128325" cy="732937"/>
        </a:xfrm>
        <a:prstGeom prst="upArrowCallout">
          <a:avLst/>
        </a:prstGeom>
        <a:solidFill>
          <a:schemeClr val="bg2"/>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en-GB" sz="700" kern="1200">
              <a:solidFill>
                <a:schemeClr val="tx1"/>
              </a:solidFill>
            </a:rPr>
            <a:t>Refer to usual and recent uses of the internet, including social media and different apps and platforms.</a:t>
          </a:r>
        </a:p>
      </dsp:txBody>
      <dsp:txXfrm rot="10800000">
        <a:off x="0" y="1817"/>
        <a:ext cx="2128325" cy="4762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F1C601-A63A-414D-94F1-89C244D9AEC1}">
      <dsp:nvSpPr>
        <dsp:cNvPr id="0" name=""/>
        <dsp:cNvSpPr/>
      </dsp:nvSpPr>
      <dsp:spPr>
        <a:xfrm>
          <a:off x="0" y="5808130"/>
          <a:ext cx="1837163" cy="476552"/>
        </a:xfrm>
        <a:prstGeom prst="rect">
          <a:avLst/>
        </a:prstGeom>
        <a:solidFill>
          <a:schemeClr val="accent6">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dirty="0"/>
            <a:t>Describe recent activities, including sporting activities, ways of keeping fit, and food choices.</a:t>
          </a:r>
        </a:p>
      </dsp:txBody>
      <dsp:txXfrm>
        <a:off x="0" y="5808130"/>
        <a:ext cx="1837163" cy="476552"/>
      </dsp:txXfrm>
    </dsp:sp>
    <dsp:sp modelId="{7CB0CE19-D746-480A-8EA0-6B7B86B73735}">
      <dsp:nvSpPr>
        <dsp:cNvPr id="0" name=""/>
        <dsp:cNvSpPr/>
      </dsp:nvSpPr>
      <dsp:spPr>
        <a:xfrm rot="10800000">
          <a:off x="0" y="5082341"/>
          <a:ext cx="1837163" cy="732937"/>
        </a:xfrm>
        <a:prstGeom prst="upArrowCallout">
          <a:avLst/>
        </a:prstGeom>
        <a:solidFill>
          <a:schemeClr val="accent6">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dirty="0"/>
            <a:t>Refer to physical and mental well-being.</a:t>
          </a:r>
        </a:p>
      </dsp:txBody>
      <dsp:txXfrm rot="10800000">
        <a:off x="0" y="5082341"/>
        <a:ext cx="1837163" cy="476240"/>
      </dsp:txXfrm>
    </dsp:sp>
    <dsp:sp modelId="{6EA888D7-B329-45B0-AD7E-D7134B278B24}">
      <dsp:nvSpPr>
        <dsp:cNvPr id="0" name=""/>
        <dsp:cNvSpPr/>
      </dsp:nvSpPr>
      <dsp:spPr>
        <a:xfrm rot="10800000">
          <a:off x="0" y="4356552"/>
          <a:ext cx="1837163" cy="732937"/>
        </a:xfrm>
        <a:prstGeom prst="upArrowCallout">
          <a:avLst/>
        </a:prstGeom>
        <a:solidFill>
          <a:schemeClr val="accent6">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Describe lifestyle choices and habits. </a:t>
          </a:r>
        </a:p>
      </dsp:txBody>
      <dsp:txXfrm rot="10800000">
        <a:off x="0" y="4356552"/>
        <a:ext cx="1837163" cy="476240"/>
      </dsp:txXfrm>
    </dsp:sp>
    <dsp:sp modelId="{DAFCD31C-CEB6-463B-B0F8-7994BC809530}">
      <dsp:nvSpPr>
        <dsp:cNvPr id="0" name=""/>
        <dsp:cNvSpPr/>
      </dsp:nvSpPr>
      <dsp:spPr>
        <a:xfrm rot="10800000">
          <a:off x="0" y="3630763"/>
          <a:ext cx="1837163" cy="732937"/>
        </a:xfrm>
        <a:prstGeom prst="upArrowCallout">
          <a:avLst/>
        </a:prstGeom>
        <a:solidFill>
          <a:schemeClr val="accent6">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Refer to attitudes to fast food and cooking.</a:t>
          </a:r>
        </a:p>
      </dsp:txBody>
      <dsp:txXfrm rot="10800000">
        <a:off x="0" y="3630763"/>
        <a:ext cx="1837163" cy="476240"/>
      </dsp:txXfrm>
    </dsp:sp>
    <dsp:sp modelId="{E48DE2A6-4C8E-4F33-AB6D-7A2AA72B72FF}">
      <dsp:nvSpPr>
        <dsp:cNvPr id="0" name=""/>
        <dsp:cNvSpPr/>
      </dsp:nvSpPr>
      <dsp:spPr>
        <a:xfrm rot="10800000">
          <a:off x="0" y="2904973"/>
          <a:ext cx="1837163" cy="732937"/>
        </a:xfrm>
        <a:prstGeom prst="upArrowCallout">
          <a:avLst/>
        </a:prstGeom>
        <a:solidFill>
          <a:schemeClr val="accent6">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Give preferences for food and drink.</a:t>
          </a:r>
        </a:p>
      </dsp:txBody>
      <dsp:txXfrm rot="10800000">
        <a:off x="0" y="2904973"/>
        <a:ext cx="1837163" cy="476240"/>
      </dsp:txXfrm>
    </dsp:sp>
    <dsp:sp modelId="{5B96C093-A19C-40F5-8351-FAEF1C659D06}">
      <dsp:nvSpPr>
        <dsp:cNvPr id="0" name=""/>
        <dsp:cNvSpPr/>
      </dsp:nvSpPr>
      <dsp:spPr>
        <a:xfrm rot="10800000">
          <a:off x="0" y="2179184"/>
          <a:ext cx="1837163" cy="732937"/>
        </a:xfrm>
        <a:prstGeom prst="upArrowCallout">
          <a:avLst/>
        </a:prstGeom>
        <a:solidFill>
          <a:schemeClr val="accent6">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dirty="0"/>
            <a:t>Refer to different types of families.</a:t>
          </a:r>
        </a:p>
      </dsp:txBody>
      <dsp:txXfrm rot="10800000">
        <a:off x="0" y="2179184"/>
        <a:ext cx="1837163" cy="476240"/>
      </dsp:txXfrm>
    </dsp:sp>
    <dsp:sp modelId="{4495E3E4-608E-481B-A18C-4A1190735B53}">
      <dsp:nvSpPr>
        <dsp:cNvPr id="0" name=""/>
        <dsp:cNvSpPr/>
      </dsp:nvSpPr>
      <dsp:spPr>
        <a:xfrm rot="10800000">
          <a:off x="0" y="1453395"/>
          <a:ext cx="1837163" cy="732937"/>
        </a:xfrm>
        <a:prstGeom prst="upArrowCallout">
          <a:avLst/>
        </a:prstGeom>
        <a:solidFill>
          <a:schemeClr val="accent6">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Describe relationships with family.</a:t>
          </a:r>
        </a:p>
      </dsp:txBody>
      <dsp:txXfrm rot="10800000">
        <a:off x="0" y="1453395"/>
        <a:ext cx="1837163" cy="476240"/>
      </dsp:txXfrm>
    </dsp:sp>
    <dsp:sp modelId="{E199B6A8-B0AC-4485-B0D3-FF4E539DFC25}">
      <dsp:nvSpPr>
        <dsp:cNvPr id="0" name=""/>
        <dsp:cNvSpPr/>
      </dsp:nvSpPr>
      <dsp:spPr>
        <a:xfrm rot="10800000">
          <a:off x="0" y="727606"/>
          <a:ext cx="1837163" cy="732937"/>
        </a:xfrm>
        <a:prstGeom prst="upArrowCallout">
          <a:avLst/>
        </a:prstGeom>
        <a:solidFill>
          <a:schemeClr val="accent6">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a:t>Describe a person’s character and personality.</a:t>
          </a:r>
        </a:p>
      </dsp:txBody>
      <dsp:txXfrm rot="10800000">
        <a:off x="0" y="727606"/>
        <a:ext cx="1837163" cy="476240"/>
      </dsp:txXfrm>
    </dsp:sp>
    <dsp:sp modelId="{3324575B-E7F7-429C-9443-33599700460A}">
      <dsp:nvSpPr>
        <dsp:cNvPr id="0" name=""/>
        <dsp:cNvSpPr/>
      </dsp:nvSpPr>
      <dsp:spPr>
        <a:xfrm rot="10800000">
          <a:off x="0" y="1817"/>
          <a:ext cx="1837163" cy="732937"/>
        </a:xfrm>
        <a:prstGeom prst="upArrowCallout">
          <a:avLst/>
        </a:prstGeom>
        <a:solidFill>
          <a:schemeClr val="accent6">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GB" sz="800" kern="1200" dirty="0"/>
            <a:t>Describe physical appearance, where you live and likes and dislikes</a:t>
          </a:r>
        </a:p>
      </dsp:txBody>
      <dsp:txXfrm rot="10800000">
        <a:off x="0" y="1817"/>
        <a:ext cx="1837163" cy="4762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0C7C13-3E03-48B7-89DC-1A919463201A}" type="datetimeFigureOut">
              <a:rPr lang="en-GB" smtClean="0"/>
              <a:t>03/10/2024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2D155E-9B04-4ACA-81C1-E2906D20863C}" type="slidenum">
              <a:rPr lang="en-GB" smtClean="0"/>
              <a:t>‹#›</a:t>
            </a:fld>
            <a:endParaRPr lang="en-GB"/>
          </a:p>
        </p:txBody>
      </p:sp>
    </p:spTree>
    <p:extLst>
      <p:ext uri="{BB962C8B-B14F-4D97-AF65-F5344CB8AC3E}">
        <p14:creationId xmlns:p14="http://schemas.microsoft.com/office/powerpoint/2010/main" val="677526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UPDATED</a:t>
            </a:r>
          </a:p>
        </p:txBody>
      </p:sp>
      <p:sp>
        <p:nvSpPr>
          <p:cNvPr id="4" name="Slide Number Placeholder 3"/>
          <p:cNvSpPr>
            <a:spLocks noGrp="1"/>
          </p:cNvSpPr>
          <p:nvPr>
            <p:ph type="sldNum" sz="quarter" idx="5"/>
          </p:nvPr>
        </p:nvSpPr>
        <p:spPr/>
        <p:txBody>
          <a:bodyPr/>
          <a:lstStyle/>
          <a:p>
            <a:fld id="{192D155E-9B04-4ACA-81C1-E2906D20863C}" type="slidenum">
              <a:rPr lang="en-GB" smtClean="0"/>
              <a:t>4</a:t>
            </a:fld>
            <a:endParaRPr lang="en-GB"/>
          </a:p>
        </p:txBody>
      </p:sp>
    </p:spTree>
    <p:extLst>
      <p:ext uri="{BB962C8B-B14F-4D97-AF65-F5344CB8AC3E}">
        <p14:creationId xmlns:p14="http://schemas.microsoft.com/office/powerpoint/2010/main" val="1362961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UPDATED</a:t>
            </a:r>
          </a:p>
        </p:txBody>
      </p:sp>
      <p:sp>
        <p:nvSpPr>
          <p:cNvPr id="4" name="Slide Number Placeholder 3"/>
          <p:cNvSpPr>
            <a:spLocks noGrp="1"/>
          </p:cNvSpPr>
          <p:nvPr>
            <p:ph type="sldNum" sz="quarter" idx="5"/>
          </p:nvPr>
        </p:nvSpPr>
        <p:spPr/>
        <p:txBody>
          <a:bodyPr/>
          <a:lstStyle/>
          <a:p>
            <a:fld id="{192D155E-9B04-4ACA-81C1-E2906D20863C}" type="slidenum">
              <a:rPr lang="en-GB" smtClean="0"/>
              <a:t>7</a:t>
            </a:fld>
            <a:endParaRPr lang="en-GB"/>
          </a:p>
        </p:txBody>
      </p:sp>
    </p:spTree>
    <p:extLst>
      <p:ext uri="{BB962C8B-B14F-4D97-AF65-F5344CB8AC3E}">
        <p14:creationId xmlns:p14="http://schemas.microsoft.com/office/powerpoint/2010/main" val="3612785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UPDATED</a:t>
            </a:r>
          </a:p>
        </p:txBody>
      </p:sp>
      <p:sp>
        <p:nvSpPr>
          <p:cNvPr id="4" name="Slide Number Placeholder 3"/>
          <p:cNvSpPr>
            <a:spLocks noGrp="1"/>
          </p:cNvSpPr>
          <p:nvPr>
            <p:ph type="sldNum" sz="quarter" idx="5"/>
          </p:nvPr>
        </p:nvSpPr>
        <p:spPr/>
        <p:txBody>
          <a:bodyPr/>
          <a:lstStyle/>
          <a:p>
            <a:fld id="{192D155E-9B04-4ACA-81C1-E2906D20863C}" type="slidenum">
              <a:rPr lang="en-GB" smtClean="0"/>
              <a:t>10</a:t>
            </a:fld>
            <a:endParaRPr lang="en-GB"/>
          </a:p>
        </p:txBody>
      </p:sp>
    </p:spTree>
    <p:extLst>
      <p:ext uri="{BB962C8B-B14F-4D97-AF65-F5344CB8AC3E}">
        <p14:creationId xmlns:p14="http://schemas.microsoft.com/office/powerpoint/2010/main" val="2356691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UPDATED</a:t>
            </a:r>
          </a:p>
        </p:txBody>
      </p:sp>
      <p:sp>
        <p:nvSpPr>
          <p:cNvPr id="4" name="Slide Number Placeholder 3"/>
          <p:cNvSpPr>
            <a:spLocks noGrp="1"/>
          </p:cNvSpPr>
          <p:nvPr>
            <p:ph type="sldNum" sz="quarter" idx="5"/>
          </p:nvPr>
        </p:nvSpPr>
        <p:spPr/>
        <p:txBody>
          <a:bodyPr/>
          <a:lstStyle/>
          <a:p>
            <a:fld id="{192D155E-9B04-4ACA-81C1-E2906D20863C}" type="slidenum">
              <a:rPr lang="en-GB" smtClean="0"/>
              <a:t>14</a:t>
            </a:fld>
            <a:endParaRPr lang="en-GB"/>
          </a:p>
        </p:txBody>
      </p:sp>
    </p:spTree>
    <p:extLst>
      <p:ext uri="{BB962C8B-B14F-4D97-AF65-F5344CB8AC3E}">
        <p14:creationId xmlns:p14="http://schemas.microsoft.com/office/powerpoint/2010/main" val="2015873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UPDATED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2D155E-9B04-4ACA-81C1-E2906D20863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8488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2C12FEB-C867-4EC9-8CFF-6DD4FBDC0322}" type="slidenum">
              <a:rPr lang="en-GB" smtClean="0"/>
              <a:t>22</a:t>
            </a:fld>
            <a:endParaRPr lang="en-GB"/>
          </a:p>
        </p:txBody>
      </p:sp>
    </p:spTree>
    <p:extLst>
      <p:ext uri="{BB962C8B-B14F-4D97-AF65-F5344CB8AC3E}">
        <p14:creationId xmlns:p14="http://schemas.microsoft.com/office/powerpoint/2010/main" val="2720367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39758-0622-A6C2-6A2F-995625B8BF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5E6BAF9-F9DE-CA3E-1681-863718EEF2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93425CD-40AB-0124-AE5F-584AE935478F}"/>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5" name="Footer Placeholder 4">
            <a:extLst>
              <a:ext uri="{FF2B5EF4-FFF2-40B4-BE49-F238E27FC236}">
                <a16:creationId xmlns:a16="http://schemas.microsoft.com/office/drawing/2014/main" id="{223EF8D4-3C80-DD51-7417-FAEB24D7CB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137BBC-5874-B74C-0113-334653A39151}"/>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201014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4DD03-206A-4858-6E46-EBA748E04D9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6618CC-0688-AC88-BCDC-27EB0E54A7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157392-C7BE-830D-2E1A-ADCB383DBFA6}"/>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5" name="Footer Placeholder 4">
            <a:extLst>
              <a:ext uri="{FF2B5EF4-FFF2-40B4-BE49-F238E27FC236}">
                <a16:creationId xmlns:a16="http://schemas.microsoft.com/office/drawing/2014/main" id="{55DC9A7C-0C7D-37F3-5B49-4E59294D82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7A482D-3BCE-8C54-97E9-3484CE468066}"/>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96764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FD6F57-6F3E-DF3A-E2FD-AE517398153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97705F-1D32-F723-3C5A-F7403DCDA1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F37F10-CC57-6894-6E16-8A7A0D51F528}"/>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5" name="Footer Placeholder 4">
            <a:extLst>
              <a:ext uri="{FF2B5EF4-FFF2-40B4-BE49-F238E27FC236}">
                <a16:creationId xmlns:a16="http://schemas.microsoft.com/office/drawing/2014/main" id="{BE172888-B57C-38A7-C90A-0D3B9B4507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507582-F0AB-B200-23E4-777C75FF3B3E}"/>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41881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0FD37-66CC-7BF3-2260-1081E3E2EE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E0E0B3A-4DD3-F5EC-1315-6A906FFE71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2E792B-1ABA-62EF-A974-94A9AB1D9BD5}"/>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5" name="Footer Placeholder 4">
            <a:extLst>
              <a:ext uri="{FF2B5EF4-FFF2-40B4-BE49-F238E27FC236}">
                <a16:creationId xmlns:a16="http://schemas.microsoft.com/office/drawing/2014/main" id="{62284A53-8CA9-CB5C-9503-623186EFA9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AE94C0-7194-148A-430B-C525BD9CCD97}"/>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168639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77DFE-934B-8C2C-9520-636BB1B9B2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6F7042-5E86-A020-E5E7-F27F648334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718834-BE82-B0EB-9FE4-26B54B08BF45}"/>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5" name="Footer Placeholder 4">
            <a:extLst>
              <a:ext uri="{FF2B5EF4-FFF2-40B4-BE49-F238E27FC236}">
                <a16:creationId xmlns:a16="http://schemas.microsoft.com/office/drawing/2014/main" id="{220982B3-EB43-460D-A0F2-B2F9A2AC39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920174-775F-C4D6-6E9B-805D33012A08}"/>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1536352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402AD-9B0B-2B87-D137-1A92A56CC4C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E8AAE4-C776-6010-FA05-EA78E3A144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9119D7B-0884-E738-7C17-15618F5A8A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12892C-98F6-765B-3011-319DCDA0774F}"/>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6" name="Footer Placeholder 5">
            <a:extLst>
              <a:ext uri="{FF2B5EF4-FFF2-40B4-BE49-F238E27FC236}">
                <a16:creationId xmlns:a16="http://schemas.microsoft.com/office/drawing/2014/main" id="{B4E11370-75EC-D337-650E-2092C73147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AB71C1-1E81-45CE-5EC9-6FC1A6C2DF69}"/>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3272474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3447C-397A-2645-9AF7-6C7255F3BE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2EECC0-FAD4-C02F-D3B3-A55C473868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E85038-98BE-7DF5-CACF-1052EFB6C0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A729762-F7B8-3984-2F2A-7EA6FCAFD5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C30050-6895-B164-5BFD-A335CDD84F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A274A6C-BFFF-AEEC-6CE6-0B4D706F6AE1}"/>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8" name="Footer Placeholder 7">
            <a:extLst>
              <a:ext uri="{FF2B5EF4-FFF2-40B4-BE49-F238E27FC236}">
                <a16:creationId xmlns:a16="http://schemas.microsoft.com/office/drawing/2014/main" id="{5834C6CC-02F1-2C9B-CA0C-489F50C7D6C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235605D-629D-D001-2EAF-8200EAF6A8E2}"/>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1422667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F7E1-0DCD-B5AD-CA3B-D06B4319821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D7BE3F-7F45-8FDF-899C-F961994EA2C1}"/>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4" name="Footer Placeholder 3">
            <a:extLst>
              <a:ext uri="{FF2B5EF4-FFF2-40B4-BE49-F238E27FC236}">
                <a16:creationId xmlns:a16="http://schemas.microsoft.com/office/drawing/2014/main" id="{2246EDD0-A7C0-4790-EFCC-FB60827EA50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F4044E7-C714-AC1B-91D4-58787DA64EFD}"/>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2374595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0B8743-4FCF-78F5-8ECC-C5DF33CC00A3}"/>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3" name="Footer Placeholder 2">
            <a:extLst>
              <a:ext uri="{FF2B5EF4-FFF2-40B4-BE49-F238E27FC236}">
                <a16:creationId xmlns:a16="http://schemas.microsoft.com/office/drawing/2014/main" id="{C29F7280-CE7A-B859-EA26-E40027E814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3B61F0A-0DA7-25EE-5EB4-63CAD5D89E34}"/>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186762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AEAC5-8883-A6FC-8420-38957B8253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D6094A7-1BF3-36DB-CA0B-336743A68B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3E7368F-E68F-017F-C5D5-1233DB0DE8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A933CD-5EC5-B06D-E5A0-EF4CF4F0BB01}"/>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6" name="Footer Placeholder 5">
            <a:extLst>
              <a:ext uri="{FF2B5EF4-FFF2-40B4-BE49-F238E27FC236}">
                <a16:creationId xmlns:a16="http://schemas.microsoft.com/office/drawing/2014/main" id="{71195B08-8DB3-492D-395E-3A122841A2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4E21EC-0F0A-B152-880F-723BF0426A5B}"/>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31730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121FE-A68C-484C-05CF-19DC09BC6C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CDFAA58-13FC-DC8F-5768-496F3A38DA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4449D10-3C78-163F-47F5-C6B1415428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4BBF6F-3A51-E8C3-91D4-EC348CCBEE35}"/>
              </a:ext>
            </a:extLst>
          </p:cNvPr>
          <p:cNvSpPr>
            <a:spLocks noGrp="1"/>
          </p:cNvSpPr>
          <p:nvPr>
            <p:ph type="dt" sz="half" idx="10"/>
          </p:nvPr>
        </p:nvSpPr>
        <p:spPr/>
        <p:txBody>
          <a:bodyPr/>
          <a:lstStyle/>
          <a:p>
            <a:fld id="{70526481-E3FF-4033-8A23-2CCDA4ADBCFB}" type="datetimeFigureOut">
              <a:rPr lang="en-GB" smtClean="0"/>
              <a:t>03/10/2024</a:t>
            </a:fld>
            <a:endParaRPr lang="en-GB"/>
          </a:p>
        </p:txBody>
      </p:sp>
      <p:sp>
        <p:nvSpPr>
          <p:cNvPr id="6" name="Footer Placeholder 5">
            <a:extLst>
              <a:ext uri="{FF2B5EF4-FFF2-40B4-BE49-F238E27FC236}">
                <a16:creationId xmlns:a16="http://schemas.microsoft.com/office/drawing/2014/main" id="{008E50DF-CBBF-B1B3-3CFA-75A5AA4752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43D21B-8DB6-8AE3-C81A-E4177848ABFB}"/>
              </a:ext>
            </a:extLst>
          </p:cNvPr>
          <p:cNvSpPr>
            <a:spLocks noGrp="1"/>
          </p:cNvSpPr>
          <p:nvPr>
            <p:ph type="sldNum" sz="quarter" idx="12"/>
          </p:nvPr>
        </p:nvSpPr>
        <p:spPr/>
        <p:txBody>
          <a:bodyPr/>
          <a:lstStyle/>
          <a:p>
            <a:fld id="{2401893D-553D-44B5-BE34-5968C0AF8A33}" type="slidenum">
              <a:rPr lang="en-GB" smtClean="0"/>
              <a:t>‹#›</a:t>
            </a:fld>
            <a:endParaRPr lang="en-GB"/>
          </a:p>
        </p:txBody>
      </p:sp>
    </p:spTree>
    <p:extLst>
      <p:ext uri="{BB962C8B-B14F-4D97-AF65-F5344CB8AC3E}">
        <p14:creationId xmlns:p14="http://schemas.microsoft.com/office/powerpoint/2010/main" val="3323592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C62C1A-AB72-B644-1DA5-A99E3523D0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1FAD4C-160C-CAA8-23C1-110DF5605D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C98C77-6A17-8D86-2011-A8E752CDF2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26481-E3FF-4033-8A23-2CCDA4ADBCFB}" type="datetimeFigureOut">
              <a:rPr lang="en-GB" smtClean="0"/>
              <a:t>03/10/2024</a:t>
            </a:fld>
            <a:endParaRPr lang="en-GB"/>
          </a:p>
        </p:txBody>
      </p:sp>
      <p:sp>
        <p:nvSpPr>
          <p:cNvPr id="5" name="Footer Placeholder 4">
            <a:extLst>
              <a:ext uri="{FF2B5EF4-FFF2-40B4-BE49-F238E27FC236}">
                <a16:creationId xmlns:a16="http://schemas.microsoft.com/office/drawing/2014/main" id="{8DC3211D-1BAA-446E-5F5A-F005867E5C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8C794B1-724A-2469-63FC-5877D609AB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1893D-553D-44B5-BE34-5968C0AF8A33}" type="slidenum">
              <a:rPr lang="en-GB" smtClean="0"/>
              <a:t>‹#›</a:t>
            </a:fld>
            <a:endParaRPr lang="en-GB"/>
          </a:p>
        </p:txBody>
      </p:sp>
    </p:spTree>
    <p:extLst>
      <p:ext uri="{BB962C8B-B14F-4D97-AF65-F5344CB8AC3E}">
        <p14:creationId xmlns:p14="http://schemas.microsoft.com/office/powerpoint/2010/main" val="140117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image" Target="../media/image3.png"/><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838200" y="2409825"/>
            <a:ext cx="10515600" cy="3411062"/>
          </a:xfrm>
          <a:prstGeom prst="rect">
            <a:avLst/>
          </a:prstGeom>
        </p:spPr>
        <p:txBody>
          <a:bodyPr vert="horz" wrap="square" lIns="0" tIns="12065" rIns="0" bIns="0" rtlCol="0">
            <a:spAutoFit/>
          </a:bodyPr>
          <a:lstStyle/>
          <a:p>
            <a:pPr marL="0" indent="0" algn="just">
              <a:lnSpc>
                <a:spcPct val="100000"/>
              </a:lnSpc>
              <a:spcBef>
                <a:spcPts val="95"/>
              </a:spcBef>
              <a:buNone/>
            </a:pPr>
            <a:r>
              <a:rPr sz="1400" dirty="0"/>
              <a:t>Our</a:t>
            </a:r>
            <a:r>
              <a:rPr sz="1400" spc="-40" dirty="0"/>
              <a:t> </a:t>
            </a:r>
            <a:r>
              <a:rPr sz="1400" dirty="0"/>
              <a:t>vision</a:t>
            </a:r>
            <a:r>
              <a:rPr sz="1400" spc="-45" dirty="0"/>
              <a:t> </a:t>
            </a:r>
            <a:r>
              <a:rPr sz="1400" dirty="0"/>
              <a:t>for</a:t>
            </a:r>
            <a:r>
              <a:rPr sz="1400" spc="-30" dirty="0"/>
              <a:t> </a:t>
            </a:r>
            <a:r>
              <a:rPr lang="en-GB" sz="1400" spc="-20" dirty="0"/>
              <a:t>MFL</a:t>
            </a:r>
            <a:r>
              <a:rPr sz="1400" spc="-20" dirty="0"/>
              <a:t>:</a:t>
            </a:r>
          </a:p>
          <a:p>
            <a:pPr marL="0" indent="0">
              <a:lnSpc>
                <a:spcPct val="100000"/>
              </a:lnSpc>
              <a:spcBef>
                <a:spcPts val="25"/>
              </a:spcBef>
              <a:buNone/>
            </a:pPr>
            <a:endParaRPr sz="1400" dirty="0"/>
          </a:p>
          <a:p>
            <a:pPr marL="0" indent="0" algn="l" rtl="0" fontAlgn="base">
              <a:buNone/>
            </a:pPr>
            <a:r>
              <a:rPr lang="en-GB" sz="1400" b="0" i="0" dirty="0">
                <a:solidFill>
                  <a:srgbClr val="000000"/>
                </a:solidFill>
                <a:effectLst/>
                <a:latin typeface="Calibri" panose="020F0502020204030204" pitchFamily="34" charset="0"/>
              </a:rPr>
              <a:t>The Department of Modern Foreign Languages is committed to providing a meaningful and enjoyable learning experience to all students.  </a:t>
            </a:r>
            <a:endParaRPr lang="en-GB" sz="1400" b="0" i="0" dirty="0">
              <a:solidFill>
                <a:srgbClr val="000000"/>
              </a:solidFill>
              <a:effectLst/>
              <a:latin typeface="Segoe UI" panose="020B0502040204020203" pitchFamily="34" charset="0"/>
            </a:endParaRPr>
          </a:p>
          <a:p>
            <a:pPr marL="0" indent="0" algn="l" rtl="0" fontAlgn="base">
              <a:buNone/>
            </a:pPr>
            <a:r>
              <a:rPr lang="en-GB" sz="1400" b="0" i="0" dirty="0">
                <a:solidFill>
                  <a:srgbClr val="000000"/>
                </a:solidFill>
                <a:effectLst/>
                <a:latin typeface="Calibri" panose="020F0502020204030204" pitchFamily="34" charset="0"/>
              </a:rPr>
              <a:t>We aim to encourage young people and parents to recognise the importance of language learning and the valuable cross-curricular skills that language learning brings. Language learning teaches students to become responsible and tolerant global citizens in an ever-increasing multi-cultural and inter-dependant world.  </a:t>
            </a:r>
            <a:endParaRPr lang="en-GB" sz="1400" b="0" i="0" dirty="0">
              <a:solidFill>
                <a:srgbClr val="000000"/>
              </a:solidFill>
              <a:effectLst/>
              <a:latin typeface="Segoe UI" panose="020B0502040204020203" pitchFamily="34" charset="0"/>
            </a:endParaRPr>
          </a:p>
          <a:p>
            <a:pPr marL="0" indent="0" algn="l" rtl="0" fontAlgn="base">
              <a:buNone/>
            </a:pPr>
            <a:r>
              <a:rPr lang="en-GB" sz="1400" b="0" i="0" dirty="0">
                <a:solidFill>
                  <a:srgbClr val="000000"/>
                </a:solidFill>
                <a:effectLst/>
                <a:latin typeface="Calibri" panose="020F0502020204030204" pitchFamily="34" charset="0"/>
              </a:rPr>
              <a:t>Language learning allows students to not only gain a functional skill, but also build on their literacy skills through discussing language in a meta-linguistic manner. Students are encouraged to become successful communicators by improving their ability to express their ideas in the target language through a focus on the three pillars of phonics, vocabulary, and grammar.  </a:t>
            </a:r>
            <a:endParaRPr lang="en-GB" sz="1400" b="0" i="0" dirty="0">
              <a:solidFill>
                <a:srgbClr val="000000"/>
              </a:solidFill>
              <a:effectLst/>
              <a:latin typeface="Segoe UI" panose="020B0502040204020203" pitchFamily="34" charset="0"/>
            </a:endParaRPr>
          </a:p>
          <a:p>
            <a:pPr marL="0" indent="0" algn="l" rtl="0" fontAlgn="base">
              <a:buNone/>
            </a:pPr>
            <a:r>
              <a:rPr lang="en-GB" sz="1400" b="0" i="0" dirty="0">
                <a:solidFill>
                  <a:srgbClr val="000000"/>
                </a:solidFill>
                <a:effectLst/>
                <a:latin typeface="Calibri" panose="020F0502020204030204" pitchFamily="34" charset="0"/>
              </a:rPr>
              <a:t>We celebrate success at all levels; we encourage those with a particular talent for languages to achieve the highest levels of attainment and we support those with additional learning needs to achieve realistic goals in language learning.  </a:t>
            </a:r>
            <a:endParaRPr lang="en-GB" sz="1400" b="0" i="0" dirty="0">
              <a:solidFill>
                <a:srgbClr val="000000"/>
              </a:solidFill>
              <a:effectLst/>
              <a:latin typeface="Segoe UI" panose="020B0502040204020203" pitchFamily="34" charset="0"/>
            </a:endParaRPr>
          </a:p>
          <a:p>
            <a:pPr marL="0" indent="0" algn="l" rtl="0" fontAlgn="base">
              <a:buNone/>
            </a:pPr>
            <a:r>
              <a:rPr lang="en-GB" sz="1400" b="0" i="0" dirty="0">
                <a:solidFill>
                  <a:srgbClr val="000000"/>
                </a:solidFill>
                <a:effectLst/>
                <a:latin typeface="Calibri" panose="020F0502020204030204" pitchFamily="34" charset="0"/>
              </a:rPr>
              <a:t>Language learning is not just about words. Students learn about other cultures and are encouraged to reflect on their own cultures and backgrounds, including language. The Modern Foreign Languages Department plays a key role in promoting positive attitudes to other languages and cultures, through sharing our personal, first-hand experience of living and working abroad. </a:t>
            </a:r>
            <a:r>
              <a:rPr lang="en-GB" sz="1200" b="0" i="0" dirty="0">
                <a:solidFill>
                  <a:srgbClr val="000000"/>
                </a:solidFill>
                <a:effectLst/>
                <a:latin typeface="Calibri" panose="020F0502020204030204" pitchFamily="34" charset="0"/>
              </a:rPr>
              <a:t> </a:t>
            </a:r>
            <a:endParaRPr lang="en-GB" sz="1200" b="0" i="0" dirty="0">
              <a:solidFill>
                <a:srgbClr val="000000"/>
              </a:solidFill>
              <a:effectLst/>
              <a:latin typeface="Segoe UI" panose="020B0502040204020203" pitchFamily="34" charset="0"/>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2700" marR="5080">
              <a:lnSpc>
                <a:spcPct val="119000"/>
              </a:lnSpc>
              <a:spcBef>
                <a:spcPts val="100"/>
              </a:spcBef>
            </a:pPr>
            <a:r>
              <a:rPr spc="-10" dirty="0"/>
              <a:t>IDSALL SCHOOL</a:t>
            </a:r>
          </a:p>
        </p:txBody>
      </p:sp>
      <p:pic>
        <p:nvPicPr>
          <p:cNvPr id="4" name="object 4"/>
          <p:cNvPicPr/>
          <p:nvPr/>
        </p:nvPicPr>
        <p:blipFill>
          <a:blip r:embed="rId2" cstate="print"/>
          <a:stretch>
            <a:fillRect/>
          </a:stretch>
        </p:blipFill>
        <p:spPr>
          <a:xfrm>
            <a:off x="9345168" y="138684"/>
            <a:ext cx="2503931" cy="22008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688750-EF68-3313-9DD9-6523236EB728}"/>
              </a:ext>
            </a:extLst>
          </p:cNvPr>
          <p:cNvSpPr txBox="1"/>
          <p:nvPr/>
        </p:nvSpPr>
        <p:spPr>
          <a:xfrm rot="16200000">
            <a:off x="-2705710" y="3228890"/>
            <a:ext cx="6205582" cy="369332"/>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pPr algn="ctr"/>
            <a:r>
              <a:rPr lang="en-GB" dirty="0"/>
              <a:t>Scheme of Learning YEAR OVERVIEW</a:t>
            </a:r>
          </a:p>
        </p:txBody>
      </p:sp>
      <p:graphicFrame>
        <p:nvGraphicFramePr>
          <p:cNvPr id="4" name="Table 4">
            <a:extLst>
              <a:ext uri="{FF2B5EF4-FFF2-40B4-BE49-F238E27FC236}">
                <a16:creationId xmlns:a16="http://schemas.microsoft.com/office/drawing/2014/main" id="{7A047E61-75C6-AC6A-4086-EE7F8F93C8A8}"/>
              </a:ext>
            </a:extLst>
          </p:cNvPr>
          <p:cNvGraphicFramePr>
            <a:graphicFrameLocks noGrp="1"/>
          </p:cNvGraphicFramePr>
          <p:nvPr>
            <p:extLst>
              <p:ext uri="{D42A27DB-BD31-4B8C-83A1-F6EECF244321}">
                <p14:modId xmlns:p14="http://schemas.microsoft.com/office/powerpoint/2010/main" val="1999141968"/>
              </p:ext>
            </p:extLst>
          </p:nvPr>
        </p:nvGraphicFramePr>
        <p:xfrm>
          <a:off x="717176" y="791384"/>
          <a:ext cx="8127999" cy="2230120"/>
        </p:xfrm>
        <a:graphic>
          <a:graphicData uri="http://schemas.openxmlformats.org/drawingml/2006/table">
            <a:tbl>
              <a:tblPr firstRow="1" bandRow="1">
                <a:tableStyleId>{93296810-A885-4BE3-A3E7-6D5BEEA58F35}</a:tableStyleId>
              </a:tblPr>
              <a:tblGrid>
                <a:gridCol w="2709333">
                  <a:extLst>
                    <a:ext uri="{9D8B030D-6E8A-4147-A177-3AD203B41FA5}">
                      <a16:colId xmlns:a16="http://schemas.microsoft.com/office/drawing/2014/main" val="4221945799"/>
                    </a:ext>
                  </a:extLst>
                </a:gridCol>
                <a:gridCol w="2709333">
                  <a:extLst>
                    <a:ext uri="{9D8B030D-6E8A-4147-A177-3AD203B41FA5}">
                      <a16:colId xmlns:a16="http://schemas.microsoft.com/office/drawing/2014/main" val="1639627329"/>
                    </a:ext>
                  </a:extLst>
                </a:gridCol>
                <a:gridCol w="2709333">
                  <a:extLst>
                    <a:ext uri="{9D8B030D-6E8A-4147-A177-3AD203B41FA5}">
                      <a16:colId xmlns:a16="http://schemas.microsoft.com/office/drawing/2014/main" val="993881638"/>
                    </a:ext>
                  </a:extLst>
                </a:gridCol>
              </a:tblGrid>
              <a:tr h="370840">
                <a:tc gridSpan="3">
                  <a:txBody>
                    <a:bodyPr/>
                    <a:lstStyle/>
                    <a:p>
                      <a:pPr algn="ctr"/>
                      <a:r>
                        <a:rPr lang="en-GB" sz="1600" dirty="0">
                          <a:solidFill>
                            <a:schemeClr val="tx1"/>
                          </a:solidFill>
                        </a:rPr>
                        <a:t>Intent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640361091"/>
                  </a:ext>
                </a:extLst>
              </a:tr>
              <a:tr h="370840">
                <a:tc>
                  <a:txBody>
                    <a:bodyPr/>
                    <a:lstStyle/>
                    <a:p>
                      <a:r>
                        <a:rPr lang="en-GB" sz="1100" dirty="0">
                          <a:solidFill>
                            <a:schemeClr val="tx1"/>
                          </a:solidFill>
                        </a:rPr>
                        <a:t>Vocabulary: students will be able to recognise and use a range of vocabulary on the following topics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Grammar: students will be able to recognise and use the following grammar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Phonics: students will be able to recognise and produce the following sounds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7408033"/>
                  </a:ext>
                </a:extLst>
              </a:tr>
              <a:tr h="370840">
                <a:tc>
                  <a:txBody>
                    <a:bodyPr/>
                    <a:lstStyle/>
                    <a:p>
                      <a:pPr algn="l"/>
                      <a:r>
                        <a:rPr lang="en-GB" sz="1100" dirty="0">
                          <a:solidFill>
                            <a:schemeClr val="tx1"/>
                          </a:solidFill>
                        </a:rPr>
                        <a:t>technology, social networks, family relationships, chores, pocket money, what life used to be like, food and drink, health resolutions, where you live, bedroom, dream home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rPr>
                        <a:t>possessive adjective agreement and position, opinion </a:t>
                      </a:r>
                      <a:r>
                        <a:rPr lang="en-GB" sz="1100" dirty="0" err="1">
                          <a:solidFill>
                            <a:schemeClr val="tx1"/>
                          </a:solidFill>
                        </a:rPr>
                        <a:t>verbs+infinitives</a:t>
                      </a:r>
                      <a:r>
                        <a:rPr lang="en-GB" sz="1100" dirty="0">
                          <a:solidFill>
                            <a:schemeClr val="tx1"/>
                          </a:solidFill>
                        </a:rPr>
                        <a:t>, </a:t>
                      </a:r>
                      <a:r>
                        <a:rPr lang="en-GB" sz="1100" dirty="0" err="1">
                          <a:solidFill>
                            <a:schemeClr val="tx1"/>
                          </a:solidFill>
                        </a:rPr>
                        <a:t>mieux</a:t>
                      </a:r>
                      <a:r>
                        <a:rPr lang="en-GB" sz="1100" dirty="0">
                          <a:solidFill>
                            <a:schemeClr val="tx1"/>
                          </a:solidFill>
                        </a:rPr>
                        <a:t>/</a:t>
                      </a:r>
                      <a:r>
                        <a:rPr lang="en-GB" sz="1100" dirty="0" err="1">
                          <a:solidFill>
                            <a:schemeClr val="tx1"/>
                          </a:solidFill>
                        </a:rPr>
                        <a:t>pire</a:t>
                      </a:r>
                      <a:r>
                        <a:rPr lang="en-GB" sz="1100" dirty="0">
                          <a:solidFill>
                            <a:schemeClr val="tx1"/>
                          </a:solidFill>
                        </a:rPr>
                        <a:t> que, impersonal structures, sequencers, modal verbs, imperative, imperfect tense, </a:t>
                      </a:r>
                      <a:r>
                        <a:rPr lang="en-GB" sz="1100" dirty="0" err="1">
                          <a:solidFill>
                            <a:schemeClr val="tx1"/>
                          </a:solidFill>
                        </a:rPr>
                        <a:t>en</a:t>
                      </a:r>
                      <a:r>
                        <a:rPr lang="en-GB" sz="1100" dirty="0">
                          <a:solidFill>
                            <a:schemeClr val="tx1"/>
                          </a:solidFill>
                        </a:rPr>
                        <a:t>, perfect tense, quantities, simple future, y, </a:t>
                      </a:r>
                      <a:r>
                        <a:rPr lang="en-GB" sz="1100" dirty="0" err="1">
                          <a:solidFill>
                            <a:schemeClr val="tx1"/>
                          </a:solidFill>
                        </a:rPr>
                        <a:t>depuis</a:t>
                      </a:r>
                      <a:r>
                        <a:rPr lang="en-GB" sz="1100" dirty="0">
                          <a:solidFill>
                            <a:schemeClr val="tx1"/>
                          </a:solidFill>
                        </a:rPr>
                        <a:t>, re verbs, prepositions, </a:t>
                      </a:r>
                      <a:r>
                        <a:rPr lang="en-GB" sz="1100" dirty="0" err="1">
                          <a:solidFill>
                            <a:schemeClr val="tx1"/>
                          </a:solidFill>
                        </a:rPr>
                        <a:t>si</a:t>
                      </a:r>
                      <a:r>
                        <a:rPr lang="en-GB" sz="1100" dirty="0">
                          <a:solidFill>
                            <a:schemeClr val="tx1"/>
                          </a:solidFill>
                        </a:rPr>
                        <a:t> clauses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rPr>
                        <a:t>ai, ais, au, ç, é, è, ê, ed, </a:t>
                      </a:r>
                      <a:r>
                        <a:rPr lang="en-GB" sz="1100" dirty="0" err="1">
                          <a:solidFill>
                            <a:schemeClr val="tx1"/>
                          </a:solidFill>
                        </a:rPr>
                        <a:t>en</a:t>
                      </a:r>
                      <a:r>
                        <a:rPr lang="en-GB" sz="1100" dirty="0">
                          <a:solidFill>
                            <a:schemeClr val="tx1"/>
                          </a:solidFill>
                        </a:rPr>
                        <a:t>, er, et, </a:t>
                      </a:r>
                      <a:r>
                        <a:rPr lang="en-GB" sz="1100" dirty="0" err="1">
                          <a:solidFill>
                            <a:schemeClr val="tx1"/>
                          </a:solidFill>
                        </a:rPr>
                        <a:t>eu</a:t>
                      </a:r>
                      <a:r>
                        <a:rPr lang="en-GB" sz="1100" dirty="0">
                          <a:solidFill>
                            <a:schemeClr val="tx1"/>
                          </a:solidFill>
                        </a:rPr>
                        <a:t>, </a:t>
                      </a:r>
                      <a:r>
                        <a:rPr lang="en-GB" sz="1100" dirty="0" err="1">
                          <a:solidFill>
                            <a:schemeClr val="tx1"/>
                          </a:solidFill>
                        </a:rPr>
                        <a:t>ez</a:t>
                      </a:r>
                      <a:r>
                        <a:rPr lang="en-GB" sz="1100" dirty="0">
                          <a:solidFill>
                            <a:schemeClr val="tx1"/>
                          </a:solidFill>
                        </a:rPr>
                        <a:t>, </a:t>
                      </a:r>
                      <a:r>
                        <a:rPr lang="en-GB" sz="1100" dirty="0" err="1">
                          <a:solidFill>
                            <a:schemeClr val="tx1"/>
                          </a:solidFill>
                        </a:rPr>
                        <a:t>gn</a:t>
                      </a:r>
                      <a:r>
                        <a:rPr lang="en-GB" sz="1100" dirty="0">
                          <a:solidFill>
                            <a:schemeClr val="tx1"/>
                          </a:solidFill>
                        </a:rPr>
                        <a:t>, I, </a:t>
                      </a:r>
                      <a:r>
                        <a:rPr lang="en-GB" sz="1100" dirty="0" err="1">
                          <a:solidFill>
                            <a:schemeClr val="tx1"/>
                          </a:solidFill>
                        </a:rPr>
                        <a:t>ille</a:t>
                      </a:r>
                      <a:r>
                        <a:rPr lang="en-GB" sz="1100" dirty="0">
                          <a:solidFill>
                            <a:schemeClr val="tx1"/>
                          </a:solidFill>
                        </a:rPr>
                        <a:t>, in, oi, on, </a:t>
                      </a:r>
                      <a:r>
                        <a:rPr lang="en-GB" sz="1100" dirty="0" err="1">
                          <a:solidFill>
                            <a:schemeClr val="tx1"/>
                          </a:solidFill>
                        </a:rPr>
                        <a:t>ou</a:t>
                      </a:r>
                      <a:r>
                        <a:rPr lang="en-GB" sz="1100" dirty="0">
                          <a:solidFill>
                            <a:schemeClr val="tx1"/>
                          </a:solidFill>
                        </a:rPr>
                        <a:t>, </a:t>
                      </a:r>
                      <a:r>
                        <a:rPr lang="en-GB" sz="1100" dirty="0" err="1">
                          <a:solidFill>
                            <a:schemeClr val="tx1"/>
                          </a:solidFill>
                        </a:rPr>
                        <a:t>qu</a:t>
                      </a:r>
                      <a:r>
                        <a:rPr lang="en-GB" sz="1100" dirty="0">
                          <a:solidFill>
                            <a:schemeClr val="tx1"/>
                          </a:solidFill>
                        </a:rPr>
                        <a:t>, </a:t>
                      </a:r>
                      <a:r>
                        <a:rPr lang="en-GB" sz="1100" dirty="0" err="1">
                          <a:solidFill>
                            <a:schemeClr val="tx1"/>
                          </a:solidFill>
                        </a:rPr>
                        <a:t>tion</a:t>
                      </a:r>
                      <a:r>
                        <a:rPr lang="en-GB" sz="1100" dirty="0">
                          <a:solidFill>
                            <a:schemeClr val="tx1"/>
                          </a:solidFill>
                        </a:rPr>
                        <a:t>, u, </a:t>
                      </a:r>
                      <a:r>
                        <a:rPr lang="en-GB" sz="1100" dirty="0" err="1">
                          <a:solidFill>
                            <a:schemeClr val="tx1"/>
                          </a:solidFill>
                        </a:rPr>
                        <a:t>ui</a:t>
                      </a:r>
                      <a:r>
                        <a:rPr lang="en-GB" sz="1100" dirty="0">
                          <a:solidFill>
                            <a:schemeClr val="tx1"/>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454055"/>
                  </a:ext>
                </a:extLst>
              </a:tr>
            </a:tbl>
          </a:graphicData>
        </a:graphic>
      </p:graphicFrame>
      <p:sp>
        <p:nvSpPr>
          <p:cNvPr id="5" name="Rectangle 4">
            <a:extLst>
              <a:ext uri="{FF2B5EF4-FFF2-40B4-BE49-F238E27FC236}">
                <a16:creationId xmlns:a16="http://schemas.microsoft.com/office/drawing/2014/main" id="{90DEDB78-454D-2609-89A2-145BBD357BF5}"/>
              </a:ext>
            </a:extLst>
          </p:cNvPr>
          <p:cNvSpPr/>
          <p:nvPr/>
        </p:nvSpPr>
        <p:spPr>
          <a:xfrm>
            <a:off x="717176" y="3072200"/>
            <a:ext cx="8127999" cy="169951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400" b="1" dirty="0">
                <a:solidFill>
                  <a:schemeClr val="tx1"/>
                </a:solidFill>
              </a:rPr>
              <a:t>Implementation:</a:t>
            </a:r>
          </a:p>
          <a:p>
            <a:r>
              <a:rPr lang="en-GB" sz="1200" dirty="0">
                <a:solidFill>
                  <a:schemeClr val="tx1"/>
                </a:solidFill>
              </a:rPr>
              <a:t>Literacy will be developed through study of the main areas of communicative function (Listening, Reading, Writing, Speaking). </a:t>
            </a:r>
          </a:p>
          <a:p>
            <a:r>
              <a:rPr lang="en-GB" sz="1200" dirty="0">
                <a:solidFill>
                  <a:schemeClr val="tx1"/>
                </a:solidFill>
              </a:rPr>
              <a:t>Students will also study translation and transcription</a:t>
            </a:r>
          </a:p>
          <a:p>
            <a:r>
              <a:rPr lang="en-GB" sz="1200" dirty="0">
                <a:solidFill>
                  <a:schemeClr val="tx1"/>
                </a:solidFill>
              </a:rPr>
              <a:t>NCELP high frequency words and word families are the basis for the choice of units covered</a:t>
            </a:r>
          </a:p>
          <a:p>
            <a:r>
              <a:rPr lang="en-GB" sz="1200" dirty="0">
                <a:solidFill>
                  <a:schemeClr val="tx1"/>
                </a:solidFill>
              </a:rPr>
              <a:t>Grammar is revisited in different contexts so is consolidated </a:t>
            </a:r>
          </a:p>
          <a:p>
            <a:r>
              <a:rPr lang="en-GB" sz="1200" dirty="0">
                <a:solidFill>
                  <a:schemeClr val="tx1"/>
                </a:solidFill>
              </a:rPr>
              <a:t>Students will develop receptive skills, by developing their ability to recognise high frequency vocabulary in listening and reading </a:t>
            </a:r>
          </a:p>
          <a:p>
            <a:r>
              <a:rPr lang="en-GB" sz="1200" dirty="0">
                <a:solidFill>
                  <a:schemeClr val="tx1"/>
                </a:solidFill>
              </a:rPr>
              <a:t>Students will develop productive skills by developing their ability to produce the covered high frequency vocabulary in conjunction with taught grammar in order to be able to express themselves with ever developing fluency</a:t>
            </a:r>
          </a:p>
        </p:txBody>
      </p:sp>
      <p:sp>
        <p:nvSpPr>
          <p:cNvPr id="6" name="Rectangle 5">
            <a:extLst>
              <a:ext uri="{FF2B5EF4-FFF2-40B4-BE49-F238E27FC236}">
                <a16:creationId xmlns:a16="http://schemas.microsoft.com/office/drawing/2014/main" id="{3F034CC0-6CDA-04CC-FBF8-47876693C964}"/>
              </a:ext>
            </a:extLst>
          </p:cNvPr>
          <p:cNvSpPr/>
          <p:nvPr/>
        </p:nvSpPr>
        <p:spPr>
          <a:xfrm>
            <a:off x="717176" y="4822410"/>
            <a:ext cx="8127999" cy="183189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400" b="1" dirty="0">
                <a:solidFill>
                  <a:schemeClr val="tx1"/>
                </a:solidFill>
              </a:rPr>
              <a:t>Impact:</a:t>
            </a:r>
          </a:p>
          <a:p>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By the end of Year 9, students will be able to talk about technology, social media and new technologies. Students will be able to talk about values, relationship with family, pocket money, chores, and the pressures facing today’s youth. Students will be able to talk about healthy lifestyles, diet and resolutions. Students will be able to discuss where people live, including ideal homes. Students will be increasingly accurate in their reference to 3 time frames.</a:t>
            </a:r>
            <a:endParaRPr lang="en-GB" sz="1400" dirty="0">
              <a:solidFill>
                <a:schemeClr val="tx1"/>
              </a:solidFill>
            </a:endParaRPr>
          </a:p>
        </p:txBody>
      </p:sp>
      <p:sp>
        <p:nvSpPr>
          <p:cNvPr id="3" name="Rectangle 2">
            <a:extLst>
              <a:ext uri="{FF2B5EF4-FFF2-40B4-BE49-F238E27FC236}">
                <a16:creationId xmlns:a16="http://schemas.microsoft.com/office/drawing/2014/main" id="{C7C7261C-5952-4C7E-3618-CFB195984AC5}"/>
              </a:ext>
            </a:extLst>
          </p:cNvPr>
          <p:cNvSpPr/>
          <p:nvPr/>
        </p:nvSpPr>
        <p:spPr>
          <a:xfrm>
            <a:off x="717176" y="89647"/>
            <a:ext cx="11349318" cy="5827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The Big Picture: Current, Past, and Future Life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Y9 </a:t>
            </a:r>
            <a:r>
              <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rPr>
              <a:t>French</a:t>
            </a:r>
          </a:p>
        </p:txBody>
      </p:sp>
      <p:sp>
        <p:nvSpPr>
          <p:cNvPr id="10" name="Rectangle 9">
            <a:extLst>
              <a:ext uri="{FF2B5EF4-FFF2-40B4-BE49-F238E27FC236}">
                <a16:creationId xmlns:a16="http://schemas.microsoft.com/office/drawing/2014/main" id="{003DEC58-43E9-44C2-FE54-B6FEFE38FD2E}"/>
              </a:ext>
            </a:extLst>
          </p:cNvPr>
          <p:cNvSpPr/>
          <p:nvPr/>
        </p:nvSpPr>
        <p:spPr>
          <a:xfrm>
            <a:off x="9057091" y="791386"/>
            <a:ext cx="3009403" cy="18640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200" b="1" dirty="0">
                <a:solidFill>
                  <a:schemeClr val="tx1"/>
                </a:solidFill>
              </a:rPr>
              <a:t>Summative Assessment</a:t>
            </a:r>
          </a:p>
          <a:p>
            <a:endParaRPr lang="en-GB" sz="1200" dirty="0">
              <a:solidFill>
                <a:schemeClr val="tx1"/>
              </a:solidFill>
            </a:endParaRPr>
          </a:p>
          <a:p>
            <a:r>
              <a:rPr lang="en-GB" sz="1200" dirty="0">
                <a:solidFill>
                  <a:schemeClr val="tx1"/>
                </a:solidFill>
              </a:rPr>
              <a:t>Students will have 2 summative assessments across the year. </a:t>
            </a:r>
          </a:p>
          <a:p>
            <a:endParaRPr lang="en-GB" sz="1200" dirty="0">
              <a:solidFill>
                <a:schemeClr val="tx1"/>
              </a:solidFill>
            </a:endParaRPr>
          </a:p>
          <a:p>
            <a:r>
              <a:rPr lang="en-GB" sz="1200" dirty="0">
                <a:solidFill>
                  <a:schemeClr val="tx1"/>
                </a:solidFill>
              </a:rPr>
              <a:t>Assessment 1: Listening, Speaking, Reading, Writing</a:t>
            </a:r>
          </a:p>
          <a:p>
            <a:endParaRPr lang="en-GB" sz="1200" dirty="0">
              <a:solidFill>
                <a:schemeClr val="tx1"/>
              </a:solidFill>
            </a:endParaRPr>
          </a:p>
          <a:p>
            <a:r>
              <a:rPr lang="en-GB" sz="1200" dirty="0">
                <a:solidFill>
                  <a:schemeClr val="tx1"/>
                </a:solidFill>
              </a:rPr>
              <a:t>Assessment 2: Listening, Speaking, Reading, Writing</a:t>
            </a:r>
            <a:endParaRPr lang="en-GB" sz="1100" dirty="0">
              <a:solidFill>
                <a:schemeClr val="tx1"/>
              </a:solidFill>
            </a:endParaRPr>
          </a:p>
        </p:txBody>
      </p:sp>
      <p:sp>
        <p:nvSpPr>
          <p:cNvPr id="12" name="Rectangle 11">
            <a:extLst>
              <a:ext uri="{FF2B5EF4-FFF2-40B4-BE49-F238E27FC236}">
                <a16:creationId xmlns:a16="http://schemas.microsoft.com/office/drawing/2014/main" id="{7AD06FC2-8767-8A8B-8E72-8E4EEA85A7A0}"/>
              </a:ext>
            </a:extLst>
          </p:cNvPr>
          <p:cNvSpPr/>
          <p:nvPr/>
        </p:nvSpPr>
        <p:spPr>
          <a:xfrm>
            <a:off x="9057091" y="2774489"/>
            <a:ext cx="3009403" cy="387981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000" b="1" dirty="0">
                <a:solidFill>
                  <a:schemeClr val="tx1"/>
                </a:solidFill>
              </a:rPr>
              <a:t>Formative Assessment</a:t>
            </a:r>
          </a:p>
          <a:p>
            <a:endParaRPr lang="en-GB" sz="1000" b="1" dirty="0">
              <a:solidFill>
                <a:schemeClr val="tx1"/>
              </a:solidFill>
            </a:endParaRPr>
          </a:p>
          <a:p>
            <a:r>
              <a:rPr lang="en-GB" sz="1000" b="1" dirty="0">
                <a:solidFill>
                  <a:schemeClr val="tx1"/>
                </a:solidFill>
              </a:rPr>
              <a:t>Most assessment will be in the form of formative assessment </a:t>
            </a:r>
          </a:p>
          <a:p>
            <a:endParaRPr lang="en-GB" sz="1000" b="1" dirty="0">
              <a:solidFill>
                <a:schemeClr val="tx1"/>
              </a:solidFill>
            </a:endParaRPr>
          </a:p>
          <a:p>
            <a:r>
              <a:rPr lang="en-GB" sz="1000" dirty="0">
                <a:solidFill>
                  <a:schemeClr val="tx1"/>
                </a:solidFill>
              </a:rPr>
              <a:t>Students will have a formative writing task for each topic they complete.</a:t>
            </a:r>
          </a:p>
          <a:p>
            <a:r>
              <a:rPr lang="en-GB" sz="1000" dirty="0">
                <a:solidFill>
                  <a:schemeClr val="tx1"/>
                </a:solidFill>
              </a:rPr>
              <a:t>Day to day teaching and learning may include the following  formative assessment techniques in class </a:t>
            </a:r>
          </a:p>
          <a:p>
            <a:pPr marL="342900" indent="-342900">
              <a:buAutoNum type="arabicPeriod"/>
            </a:pPr>
            <a:r>
              <a:rPr lang="en-GB" sz="1000" dirty="0">
                <a:solidFill>
                  <a:schemeClr val="tx1"/>
                </a:solidFill>
              </a:rPr>
              <a:t>Student self-assessment in green pen</a:t>
            </a:r>
          </a:p>
          <a:p>
            <a:pPr marL="342900" indent="-342900">
              <a:buAutoNum type="arabicPeriod"/>
            </a:pPr>
            <a:r>
              <a:rPr lang="en-GB" sz="1000" dirty="0">
                <a:solidFill>
                  <a:schemeClr val="tx1"/>
                </a:solidFill>
              </a:rPr>
              <a:t>Verbal feedback</a:t>
            </a:r>
          </a:p>
          <a:p>
            <a:pPr marL="342900" indent="-342900">
              <a:buAutoNum type="arabicPeriod"/>
            </a:pPr>
            <a:r>
              <a:rPr lang="en-GB" sz="1000" dirty="0">
                <a:solidFill>
                  <a:schemeClr val="tx1"/>
                </a:solidFill>
              </a:rPr>
              <a:t>Use of mini whiteboards</a:t>
            </a:r>
          </a:p>
          <a:p>
            <a:pPr marL="342900" indent="-342900">
              <a:buAutoNum type="arabicPeriod"/>
            </a:pPr>
            <a:r>
              <a:rPr lang="en-GB" sz="1000" dirty="0">
                <a:solidFill>
                  <a:schemeClr val="tx1"/>
                </a:solidFill>
              </a:rPr>
              <a:t>Circulation</a:t>
            </a:r>
          </a:p>
          <a:p>
            <a:pPr marL="342900" indent="-342900">
              <a:buAutoNum type="arabicPeriod"/>
            </a:pPr>
            <a:r>
              <a:rPr lang="en-GB" sz="1000" dirty="0">
                <a:solidFill>
                  <a:schemeClr val="tx1"/>
                </a:solidFill>
              </a:rPr>
              <a:t>One to one feedback</a:t>
            </a:r>
          </a:p>
          <a:p>
            <a:pPr marL="342900" indent="-342900">
              <a:buAutoNum type="arabicPeriod"/>
            </a:pPr>
            <a:r>
              <a:rPr lang="en-GB" sz="1000" dirty="0">
                <a:solidFill>
                  <a:schemeClr val="tx1"/>
                </a:solidFill>
              </a:rPr>
              <a:t>Recasting of pronunciation errors</a:t>
            </a:r>
          </a:p>
          <a:p>
            <a:pPr marL="342900" indent="-342900">
              <a:buAutoNum type="arabicPeriod"/>
            </a:pPr>
            <a:r>
              <a:rPr lang="en-GB" sz="1000" dirty="0">
                <a:solidFill>
                  <a:schemeClr val="tx1"/>
                </a:solidFill>
              </a:rPr>
              <a:t>Directed questioning </a:t>
            </a:r>
          </a:p>
          <a:p>
            <a:pPr marL="342900" indent="-342900">
              <a:buAutoNum type="arabicPeriod"/>
            </a:pPr>
            <a:r>
              <a:rPr lang="en-GB" sz="1000" dirty="0">
                <a:solidFill>
                  <a:schemeClr val="tx1"/>
                </a:solidFill>
              </a:rPr>
              <a:t>Battleships</a:t>
            </a:r>
          </a:p>
          <a:p>
            <a:pPr marL="342900" indent="-342900">
              <a:buAutoNum type="arabicPeriod"/>
            </a:pPr>
            <a:r>
              <a:rPr lang="en-GB" sz="1000" dirty="0">
                <a:solidFill>
                  <a:schemeClr val="tx1"/>
                </a:solidFill>
              </a:rPr>
              <a:t>Reading aloud</a:t>
            </a:r>
          </a:p>
          <a:p>
            <a:pPr marL="342900" indent="-342900">
              <a:buAutoNum type="arabicPeriod"/>
            </a:pPr>
            <a:r>
              <a:rPr lang="en-GB" sz="1000" dirty="0">
                <a:solidFill>
                  <a:schemeClr val="tx1"/>
                </a:solidFill>
              </a:rPr>
              <a:t>Delayed writing</a:t>
            </a:r>
          </a:p>
          <a:p>
            <a:pPr marL="342900" indent="-342900">
              <a:buAutoNum type="arabicPeriod"/>
            </a:pPr>
            <a:r>
              <a:rPr lang="en-GB" sz="1000" dirty="0">
                <a:solidFill>
                  <a:schemeClr val="tx1"/>
                </a:solidFill>
              </a:rPr>
              <a:t>Listening bingo</a:t>
            </a:r>
          </a:p>
          <a:p>
            <a:pPr marL="342900" indent="-342900">
              <a:buAutoNum type="arabicPeriod"/>
            </a:pPr>
            <a:r>
              <a:rPr lang="en-GB" sz="1000" dirty="0">
                <a:solidFill>
                  <a:schemeClr val="tx1"/>
                </a:solidFill>
              </a:rPr>
              <a:t>Mind reader</a:t>
            </a:r>
          </a:p>
          <a:p>
            <a:pPr marL="342900" indent="-342900">
              <a:buAutoNum type="arabicPeriod"/>
            </a:pPr>
            <a:r>
              <a:rPr lang="en-GB" sz="1000" dirty="0">
                <a:solidFill>
                  <a:schemeClr val="tx1"/>
                </a:solidFill>
              </a:rPr>
              <a:t>RAG translations</a:t>
            </a:r>
          </a:p>
          <a:p>
            <a:pPr marL="342900" indent="-342900">
              <a:buAutoNum type="arabicPeriod"/>
            </a:pPr>
            <a:r>
              <a:rPr lang="en-GB" sz="1000" dirty="0">
                <a:solidFill>
                  <a:schemeClr val="tx1"/>
                </a:solidFill>
              </a:rPr>
              <a:t>Supported writing with sentence builders</a:t>
            </a:r>
          </a:p>
          <a:p>
            <a:pPr marL="342900" indent="-342900">
              <a:buAutoNum type="arabicPeriod"/>
            </a:pPr>
            <a:r>
              <a:rPr lang="en-GB" sz="1000" dirty="0">
                <a:solidFill>
                  <a:schemeClr val="tx1"/>
                </a:solidFill>
              </a:rPr>
              <a:t>Trap door speaking activities</a:t>
            </a:r>
          </a:p>
          <a:p>
            <a:endParaRPr lang="en-GB" sz="1000" dirty="0">
              <a:solidFill>
                <a:schemeClr val="tx1"/>
              </a:solidFill>
            </a:endParaRPr>
          </a:p>
        </p:txBody>
      </p:sp>
    </p:spTree>
    <p:extLst>
      <p:ext uri="{BB962C8B-B14F-4D97-AF65-F5344CB8AC3E}">
        <p14:creationId xmlns:p14="http://schemas.microsoft.com/office/powerpoint/2010/main" val="386348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screen with black text&#10;&#10;Description automatically generated">
            <a:extLst>
              <a:ext uri="{FF2B5EF4-FFF2-40B4-BE49-F238E27FC236}">
                <a16:creationId xmlns:a16="http://schemas.microsoft.com/office/drawing/2014/main" id="{8C5F9BB5-67C2-F9F8-70FA-4563A64408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6398" y="738907"/>
            <a:ext cx="9739204" cy="5380186"/>
          </a:xfrm>
          <a:prstGeom prst="rect">
            <a:avLst/>
          </a:prstGeom>
        </p:spPr>
      </p:pic>
    </p:spTree>
    <p:extLst>
      <p:ext uri="{BB962C8B-B14F-4D97-AF65-F5344CB8AC3E}">
        <p14:creationId xmlns:p14="http://schemas.microsoft.com/office/powerpoint/2010/main" val="3199799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rectangular object with black text&#10;&#10;Description automatically generated">
            <a:extLst>
              <a:ext uri="{FF2B5EF4-FFF2-40B4-BE49-F238E27FC236}">
                <a16:creationId xmlns:a16="http://schemas.microsoft.com/office/drawing/2014/main" id="{874F3613-A432-0AB9-B8D3-26161D5AEE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2122" y="1962023"/>
            <a:ext cx="9647756" cy="2933954"/>
          </a:xfrm>
          <a:prstGeom prst="rect">
            <a:avLst/>
          </a:prstGeom>
        </p:spPr>
      </p:pic>
    </p:spTree>
    <p:extLst>
      <p:ext uri="{BB962C8B-B14F-4D97-AF65-F5344CB8AC3E}">
        <p14:creationId xmlns:p14="http://schemas.microsoft.com/office/powerpoint/2010/main" val="1485370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507459" y="461519"/>
            <a:ext cx="7202595" cy="5732723"/>
          </a:xfrm>
          <a:prstGeom prst="rect">
            <a:avLst/>
          </a:prstGeom>
        </p:spPr>
        <p:txBody>
          <a:bodyPr vert="horz" wrap="square" lIns="0" tIns="12065" rIns="0" bIns="0" rtlCol="0">
            <a:spAutoFit/>
          </a:bodyPr>
          <a:lstStyle/>
          <a:p>
            <a:pPr marL="0" indent="0" algn="ctr" rtl="0" fontAlgn="base">
              <a:buNone/>
            </a:pPr>
            <a:r>
              <a:rPr lang="en-GB" sz="4400" b="1" u="sng" dirty="0">
                <a:solidFill>
                  <a:srgbClr val="000000"/>
                </a:solidFill>
                <a:latin typeface="Calibri" panose="020F0502020204030204" pitchFamily="34" charset="0"/>
              </a:rPr>
              <a:t>GCSE French – Year 10 and 11</a:t>
            </a:r>
          </a:p>
          <a:p>
            <a:pPr marL="0" indent="0" algn="ctr" rtl="0" fontAlgn="base">
              <a:buNone/>
            </a:pPr>
            <a:endParaRPr lang="en-GB" sz="4400" b="0" i="0" u="sng" dirty="0">
              <a:solidFill>
                <a:srgbClr val="000000"/>
              </a:solidFill>
              <a:effectLst/>
              <a:latin typeface="Segoe UI" panose="020B0502040204020203" pitchFamily="34" charset="0"/>
            </a:endParaRPr>
          </a:p>
          <a:p>
            <a:pPr algn="l" rtl="0" fontAlgn="base"/>
            <a:r>
              <a:rPr lang="en-GB" sz="3600" b="0" i="0" dirty="0">
                <a:solidFill>
                  <a:srgbClr val="000000"/>
                </a:solidFill>
                <a:effectLst/>
                <a:latin typeface="Calibri" panose="020F0502020204030204" pitchFamily="34" charset="0"/>
              </a:rPr>
              <a:t>Year 10 (2024-25) will study the AQA GCSE French course (8652). This is a new specification for first examination in summer 2026 </a:t>
            </a:r>
          </a:p>
          <a:p>
            <a:pPr algn="l" rtl="0" fontAlgn="base"/>
            <a:endParaRPr lang="en-GB" sz="3600" b="0" i="0" dirty="0">
              <a:solidFill>
                <a:srgbClr val="000000"/>
              </a:solidFill>
              <a:effectLst/>
              <a:latin typeface="Calibri" panose="020F0502020204030204" pitchFamily="34" charset="0"/>
            </a:endParaRPr>
          </a:p>
          <a:p>
            <a:pPr algn="l" rtl="0" fontAlgn="base"/>
            <a:r>
              <a:rPr lang="en-GB" sz="3600" dirty="0">
                <a:solidFill>
                  <a:srgbClr val="000000"/>
                </a:solidFill>
                <a:latin typeface="Calibri" panose="020F0502020204030204" pitchFamily="34" charset="0"/>
              </a:rPr>
              <a:t>Year 11 (2024-25) will study the AQA GCSE French course (8658). This is the legacy GCSE</a:t>
            </a:r>
            <a:r>
              <a:rPr lang="en-GB" sz="3600" b="0" i="0" dirty="0">
                <a:solidFill>
                  <a:srgbClr val="000000"/>
                </a:solidFill>
                <a:effectLst/>
                <a:latin typeface="Calibri" panose="020F0502020204030204" pitchFamily="34" charset="0"/>
              </a:rPr>
              <a:t> </a:t>
            </a:r>
            <a:endParaRPr lang="en-GB" sz="3600" b="0" i="0" dirty="0">
              <a:solidFill>
                <a:srgbClr val="000000"/>
              </a:solidFill>
              <a:effectLst/>
              <a:latin typeface="Segoe UI" panose="020B0502040204020203" pitchFamily="34" charset="0"/>
            </a:endParaRPr>
          </a:p>
        </p:txBody>
      </p:sp>
      <p:pic>
        <p:nvPicPr>
          <p:cNvPr id="4" name="object 4"/>
          <p:cNvPicPr/>
          <p:nvPr/>
        </p:nvPicPr>
        <p:blipFill>
          <a:blip r:embed="rId2" cstate="print"/>
          <a:stretch>
            <a:fillRect/>
          </a:stretch>
        </p:blipFill>
        <p:spPr>
          <a:xfrm>
            <a:off x="8827319" y="2227476"/>
            <a:ext cx="2503931" cy="2200810"/>
          </a:xfrm>
          <a:prstGeom prst="rect">
            <a:avLst/>
          </a:prstGeom>
        </p:spPr>
      </p:pic>
      <p:sp>
        <p:nvSpPr>
          <p:cNvPr id="7" name="TextBox 6">
            <a:extLst>
              <a:ext uri="{FF2B5EF4-FFF2-40B4-BE49-F238E27FC236}">
                <a16:creationId xmlns:a16="http://schemas.microsoft.com/office/drawing/2014/main" id="{8A5FDFC0-8224-31EC-4E91-48DBB2D84005}"/>
              </a:ext>
            </a:extLst>
          </p:cNvPr>
          <p:cNvSpPr txBox="1"/>
          <p:nvPr/>
        </p:nvSpPr>
        <p:spPr>
          <a:xfrm>
            <a:off x="3049050" y="3247483"/>
            <a:ext cx="6098098" cy="369332"/>
          </a:xfrm>
          <a:prstGeom prst="rect">
            <a:avLst/>
          </a:prstGeom>
          <a:noFill/>
        </p:spPr>
        <p:txBody>
          <a:bodyPr wrap="square">
            <a:spAutoFit/>
          </a:bodyPr>
          <a:lstStyle/>
          <a:p>
            <a:pPr algn="l" rtl="0" fontAlgn="base"/>
            <a:endParaRPr lang="en-GB" sz="1800" b="0" i="0" dirty="0">
              <a:solidFill>
                <a:srgbClr val="000000"/>
              </a:solidFill>
              <a:effectLst/>
              <a:latin typeface="Segoe UI" panose="020B0502040204020203" pitchFamily="34" charset="0"/>
            </a:endParaRPr>
          </a:p>
        </p:txBody>
      </p:sp>
      <p:sp>
        <p:nvSpPr>
          <p:cNvPr id="15" name="TextBox 14">
            <a:extLst>
              <a:ext uri="{FF2B5EF4-FFF2-40B4-BE49-F238E27FC236}">
                <a16:creationId xmlns:a16="http://schemas.microsoft.com/office/drawing/2014/main" id="{31F2E82F-241F-6C16-3876-461B00388527}"/>
              </a:ext>
            </a:extLst>
          </p:cNvPr>
          <p:cNvSpPr txBox="1"/>
          <p:nvPr/>
        </p:nvSpPr>
        <p:spPr>
          <a:xfrm>
            <a:off x="3049050" y="3247483"/>
            <a:ext cx="6098098" cy="369332"/>
          </a:xfrm>
          <a:prstGeom prst="rect">
            <a:avLst/>
          </a:prstGeom>
          <a:noFill/>
        </p:spPr>
        <p:txBody>
          <a:bodyPr wrap="square">
            <a:spAutoFit/>
          </a:bodyPr>
          <a:lstStyle/>
          <a:p>
            <a:r>
              <a:rPr lang="en-GB" sz="1800" b="0" i="0" dirty="0">
                <a:solidFill>
                  <a:srgbClr val="000000"/>
                </a:solidFill>
                <a:effectLst/>
                <a:latin typeface="Calibri" panose="020F0502020204030204" pitchFamily="34" charset="0"/>
              </a:rPr>
              <a:t> </a:t>
            </a:r>
            <a:endParaRPr lang="en-US" dirty="0"/>
          </a:p>
        </p:txBody>
      </p:sp>
    </p:spTree>
    <p:extLst>
      <p:ext uri="{BB962C8B-B14F-4D97-AF65-F5344CB8AC3E}">
        <p14:creationId xmlns:p14="http://schemas.microsoft.com/office/powerpoint/2010/main" val="3086202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688750-EF68-3313-9DD9-6523236EB728}"/>
              </a:ext>
            </a:extLst>
          </p:cNvPr>
          <p:cNvSpPr txBox="1"/>
          <p:nvPr/>
        </p:nvSpPr>
        <p:spPr>
          <a:xfrm rot="16200000">
            <a:off x="-2705710" y="3228890"/>
            <a:ext cx="6205582" cy="369332"/>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pPr algn="ctr"/>
            <a:r>
              <a:rPr lang="en-GB" dirty="0"/>
              <a:t>Scheme of Learning YEAR OVERVIEW</a:t>
            </a:r>
          </a:p>
        </p:txBody>
      </p:sp>
      <p:sp>
        <p:nvSpPr>
          <p:cNvPr id="7" name="Rectangle 6">
            <a:extLst>
              <a:ext uri="{FF2B5EF4-FFF2-40B4-BE49-F238E27FC236}">
                <a16:creationId xmlns:a16="http://schemas.microsoft.com/office/drawing/2014/main" id="{E514DC27-06BD-F8E1-AC11-78200F110016}"/>
              </a:ext>
            </a:extLst>
          </p:cNvPr>
          <p:cNvSpPr/>
          <p:nvPr/>
        </p:nvSpPr>
        <p:spPr>
          <a:xfrm>
            <a:off x="8889135" y="791385"/>
            <a:ext cx="3177359" cy="17647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100" b="1" dirty="0">
                <a:solidFill>
                  <a:schemeClr val="tx1"/>
                </a:solidFill>
              </a:rPr>
              <a:t>Summative Assessment</a:t>
            </a:r>
          </a:p>
          <a:p>
            <a:endParaRPr lang="en-GB" sz="1100" dirty="0">
              <a:solidFill>
                <a:schemeClr val="tx1"/>
              </a:solidFill>
            </a:endParaRPr>
          </a:p>
          <a:p>
            <a:r>
              <a:rPr lang="en-GB" sz="1100" dirty="0">
                <a:solidFill>
                  <a:schemeClr val="tx1"/>
                </a:solidFill>
              </a:rPr>
              <a:t>Students will have 3  summative assessments across the year. </a:t>
            </a:r>
          </a:p>
          <a:p>
            <a:endParaRPr lang="en-GB" sz="1100" dirty="0">
              <a:solidFill>
                <a:schemeClr val="tx1"/>
              </a:solidFill>
            </a:endParaRPr>
          </a:p>
          <a:p>
            <a:r>
              <a:rPr lang="en-GB" sz="1100" dirty="0">
                <a:solidFill>
                  <a:schemeClr val="tx1"/>
                </a:solidFill>
              </a:rPr>
              <a:t>Assessment 1: Listening, Speaking, Reading, Writing</a:t>
            </a:r>
          </a:p>
          <a:p>
            <a:endParaRPr lang="en-GB" sz="1100" dirty="0">
              <a:solidFill>
                <a:schemeClr val="tx1"/>
              </a:solidFill>
            </a:endParaRPr>
          </a:p>
          <a:p>
            <a:r>
              <a:rPr lang="en-GB" sz="1100" dirty="0">
                <a:solidFill>
                  <a:schemeClr val="tx1"/>
                </a:solidFill>
              </a:rPr>
              <a:t>Assessment 2: Listening, Speaking, Reading, Writing</a:t>
            </a:r>
          </a:p>
          <a:p>
            <a:endParaRPr lang="en-GB" sz="1100" dirty="0">
              <a:solidFill>
                <a:schemeClr val="tx1"/>
              </a:solidFill>
            </a:endParaRPr>
          </a:p>
          <a:p>
            <a:r>
              <a:rPr lang="en-GB" sz="1100" dirty="0">
                <a:solidFill>
                  <a:schemeClr val="tx1"/>
                </a:solidFill>
              </a:rPr>
              <a:t>Assessment3: Year 10 mock examination</a:t>
            </a:r>
          </a:p>
        </p:txBody>
      </p:sp>
      <p:sp>
        <p:nvSpPr>
          <p:cNvPr id="9" name="Rectangle 8">
            <a:extLst>
              <a:ext uri="{FF2B5EF4-FFF2-40B4-BE49-F238E27FC236}">
                <a16:creationId xmlns:a16="http://schemas.microsoft.com/office/drawing/2014/main" id="{D3B6ED80-37D8-51B3-5755-D4E4DBB2808C}"/>
              </a:ext>
            </a:extLst>
          </p:cNvPr>
          <p:cNvSpPr/>
          <p:nvPr/>
        </p:nvSpPr>
        <p:spPr>
          <a:xfrm>
            <a:off x="717176" y="89647"/>
            <a:ext cx="11349318" cy="5827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The Big Picture: AQA GCSE FRENCH Themes 1,2,3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Y10 </a:t>
            </a:r>
            <a:r>
              <a:rPr lang="en-GB" sz="1200" b="1" i="1" dirty="0">
                <a:solidFill>
                  <a:prstClr val="black"/>
                </a:solidFill>
                <a:latin typeface="Calibri" panose="020F0502020204030204"/>
              </a:rPr>
              <a:t>French</a:t>
            </a:r>
            <a:endPar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C5DB451-57AB-E530-6A5C-945701D7B614}"/>
              </a:ext>
            </a:extLst>
          </p:cNvPr>
          <p:cNvSpPr/>
          <p:nvPr/>
        </p:nvSpPr>
        <p:spPr>
          <a:xfrm>
            <a:off x="717176" y="797859"/>
            <a:ext cx="8036531" cy="18825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Intent: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AO1: understand and respond to spoken language in speaking and writing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AO2: understand and respond to written language in speaking and writing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AO3: demonstrate understanding and accurate application of the grammar and vocabulary prescribed in the specification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These assessment objectives are split across the 4 GCSE paper. Details can be found on the next slide</a:t>
            </a:r>
          </a:p>
        </p:txBody>
      </p:sp>
      <p:sp>
        <p:nvSpPr>
          <p:cNvPr id="11" name="Rectangle 10">
            <a:extLst>
              <a:ext uri="{FF2B5EF4-FFF2-40B4-BE49-F238E27FC236}">
                <a16:creationId xmlns:a16="http://schemas.microsoft.com/office/drawing/2014/main" id="{D96FB947-3A29-434D-DF9E-59CC5FFFA5E8}"/>
              </a:ext>
            </a:extLst>
          </p:cNvPr>
          <p:cNvSpPr/>
          <p:nvPr/>
        </p:nvSpPr>
        <p:spPr>
          <a:xfrm>
            <a:off x="717176" y="2805953"/>
            <a:ext cx="8036531" cy="18825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Implementation:</a:t>
            </a:r>
          </a:p>
          <a:p>
            <a:r>
              <a:rPr lang="en-GB" sz="1200" dirty="0">
                <a:solidFill>
                  <a:schemeClr val="tx1"/>
                </a:solidFill>
              </a:rPr>
              <a:t>Literacy will be developed through study of the main areas of communicative function (Listening, Reading, Writing, Speaking).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Vocabulary is revisited in similar contexts and grammar is revisited and consolidated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Students will develop receptive skills, by developing their ability to recognise high frequency vocabulary in listening and reading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Students will develop productive skills by developing their ability to produce the covered high frequency vocabulary in conjunction with taught grammar in order to be able to express themselves with ever developing fluency</a:t>
            </a:r>
          </a:p>
        </p:txBody>
      </p:sp>
      <p:sp>
        <p:nvSpPr>
          <p:cNvPr id="12" name="Rectangle 11">
            <a:extLst>
              <a:ext uri="{FF2B5EF4-FFF2-40B4-BE49-F238E27FC236}">
                <a16:creationId xmlns:a16="http://schemas.microsoft.com/office/drawing/2014/main" id="{8D1DF472-13B7-2A54-F919-191AB0AB366B}"/>
              </a:ext>
            </a:extLst>
          </p:cNvPr>
          <p:cNvSpPr/>
          <p:nvPr/>
        </p:nvSpPr>
        <p:spPr>
          <a:xfrm>
            <a:off x="717175" y="4814047"/>
            <a:ext cx="8036531" cy="18825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Impact: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By the end of Year 10, students will have covered all 9 units of the AQA course. Students will be able to make reference to three time frames, express opinions, give justifications and use a range of connectives. Students will be able to recognise a range of topic vocabulary, as prescribed in the word lists, in reading and listening, as well as using this vocabulary in speaking and writing. Students will be able to respond to role play prompts, describe pictures, and answer conversation questions on all topics covered. Students will be able to answer 50 word and 90 word questions. Students will translate with increasing accuracy and be able to read aloud with increasingly accurate pronunciation </a:t>
            </a:r>
          </a:p>
        </p:txBody>
      </p:sp>
      <p:sp>
        <p:nvSpPr>
          <p:cNvPr id="3" name="Rectangle 2">
            <a:extLst>
              <a:ext uri="{FF2B5EF4-FFF2-40B4-BE49-F238E27FC236}">
                <a16:creationId xmlns:a16="http://schemas.microsoft.com/office/drawing/2014/main" id="{0846180F-3E50-7F4C-67A7-88E86B728BDF}"/>
              </a:ext>
            </a:extLst>
          </p:cNvPr>
          <p:cNvSpPr/>
          <p:nvPr/>
        </p:nvSpPr>
        <p:spPr>
          <a:xfrm>
            <a:off x="8889133" y="2717167"/>
            <a:ext cx="3009403" cy="387981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000" b="1" dirty="0">
                <a:solidFill>
                  <a:schemeClr val="tx1"/>
                </a:solidFill>
              </a:rPr>
              <a:t>Formative Assessment</a:t>
            </a:r>
          </a:p>
          <a:p>
            <a:endParaRPr lang="en-GB" sz="1000" b="1" dirty="0">
              <a:solidFill>
                <a:schemeClr val="tx1"/>
              </a:solidFill>
            </a:endParaRPr>
          </a:p>
          <a:p>
            <a:r>
              <a:rPr lang="en-GB" sz="1000" b="1" dirty="0">
                <a:solidFill>
                  <a:schemeClr val="tx1"/>
                </a:solidFill>
              </a:rPr>
              <a:t>Most assessment will be in the form of formative assessment </a:t>
            </a:r>
          </a:p>
          <a:p>
            <a:endParaRPr lang="en-GB" sz="1000" b="1" dirty="0">
              <a:solidFill>
                <a:schemeClr val="tx1"/>
              </a:solidFill>
            </a:endParaRPr>
          </a:p>
          <a:p>
            <a:r>
              <a:rPr lang="en-GB" sz="1000" dirty="0">
                <a:solidFill>
                  <a:schemeClr val="tx1"/>
                </a:solidFill>
              </a:rPr>
              <a:t>Students will have a formative writing task for each topic they complete.</a:t>
            </a:r>
          </a:p>
          <a:p>
            <a:r>
              <a:rPr lang="en-GB" sz="1000" dirty="0">
                <a:solidFill>
                  <a:schemeClr val="tx1"/>
                </a:solidFill>
              </a:rPr>
              <a:t>Day to day teaching and learning may include the following  formative assessment techniques in class </a:t>
            </a:r>
          </a:p>
          <a:p>
            <a:pPr marL="342900" indent="-342900">
              <a:buAutoNum type="arabicPeriod"/>
            </a:pPr>
            <a:r>
              <a:rPr lang="en-GB" sz="1000" dirty="0">
                <a:solidFill>
                  <a:schemeClr val="tx1"/>
                </a:solidFill>
              </a:rPr>
              <a:t>Student self-assessment in green pen</a:t>
            </a:r>
          </a:p>
          <a:p>
            <a:pPr marL="342900" indent="-342900">
              <a:buAutoNum type="arabicPeriod"/>
            </a:pPr>
            <a:r>
              <a:rPr lang="en-GB" sz="1000" dirty="0">
                <a:solidFill>
                  <a:schemeClr val="tx1"/>
                </a:solidFill>
              </a:rPr>
              <a:t>Verbal feedback</a:t>
            </a:r>
          </a:p>
          <a:p>
            <a:pPr marL="342900" indent="-342900">
              <a:buAutoNum type="arabicPeriod"/>
            </a:pPr>
            <a:r>
              <a:rPr lang="en-GB" sz="1000" dirty="0">
                <a:solidFill>
                  <a:schemeClr val="tx1"/>
                </a:solidFill>
              </a:rPr>
              <a:t>Use of mini whiteboards</a:t>
            </a:r>
          </a:p>
          <a:p>
            <a:pPr marL="342900" indent="-342900">
              <a:buAutoNum type="arabicPeriod"/>
            </a:pPr>
            <a:r>
              <a:rPr lang="en-GB" sz="1000" dirty="0">
                <a:solidFill>
                  <a:schemeClr val="tx1"/>
                </a:solidFill>
              </a:rPr>
              <a:t>Circulation</a:t>
            </a:r>
          </a:p>
          <a:p>
            <a:pPr marL="342900" indent="-342900">
              <a:buAutoNum type="arabicPeriod"/>
            </a:pPr>
            <a:r>
              <a:rPr lang="en-GB" sz="1000" dirty="0">
                <a:solidFill>
                  <a:schemeClr val="tx1"/>
                </a:solidFill>
              </a:rPr>
              <a:t>One to one feedback</a:t>
            </a:r>
          </a:p>
          <a:p>
            <a:pPr marL="342900" indent="-342900">
              <a:buAutoNum type="arabicPeriod"/>
            </a:pPr>
            <a:r>
              <a:rPr lang="en-GB" sz="1000" dirty="0">
                <a:solidFill>
                  <a:schemeClr val="tx1"/>
                </a:solidFill>
              </a:rPr>
              <a:t>Recasting of pronunciation errors</a:t>
            </a:r>
          </a:p>
          <a:p>
            <a:pPr marL="342900" indent="-342900">
              <a:buAutoNum type="arabicPeriod"/>
            </a:pPr>
            <a:r>
              <a:rPr lang="en-GB" sz="1000" dirty="0">
                <a:solidFill>
                  <a:schemeClr val="tx1"/>
                </a:solidFill>
              </a:rPr>
              <a:t>Directed questioning </a:t>
            </a:r>
          </a:p>
          <a:p>
            <a:pPr marL="342900" indent="-342900">
              <a:buAutoNum type="arabicPeriod"/>
            </a:pPr>
            <a:r>
              <a:rPr lang="en-GB" sz="1000" dirty="0">
                <a:solidFill>
                  <a:schemeClr val="tx1"/>
                </a:solidFill>
              </a:rPr>
              <a:t>Battleships</a:t>
            </a:r>
          </a:p>
          <a:p>
            <a:pPr marL="342900" indent="-342900">
              <a:buAutoNum type="arabicPeriod"/>
            </a:pPr>
            <a:r>
              <a:rPr lang="en-GB" sz="1000" dirty="0">
                <a:solidFill>
                  <a:schemeClr val="tx1"/>
                </a:solidFill>
              </a:rPr>
              <a:t>Reading aloud</a:t>
            </a:r>
          </a:p>
          <a:p>
            <a:pPr marL="342900" indent="-342900">
              <a:buAutoNum type="arabicPeriod"/>
            </a:pPr>
            <a:r>
              <a:rPr lang="en-GB" sz="1000" dirty="0">
                <a:solidFill>
                  <a:schemeClr val="tx1"/>
                </a:solidFill>
              </a:rPr>
              <a:t>Delayed writing</a:t>
            </a:r>
          </a:p>
          <a:p>
            <a:pPr marL="342900" indent="-342900">
              <a:buAutoNum type="arabicPeriod"/>
            </a:pPr>
            <a:r>
              <a:rPr lang="en-GB" sz="1000" dirty="0">
                <a:solidFill>
                  <a:schemeClr val="tx1"/>
                </a:solidFill>
              </a:rPr>
              <a:t>Listening bingo</a:t>
            </a:r>
          </a:p>
          <a:p>
            <a:pPr marL="342900" indent="-342900">
              <a:buAutoNum type="arabicPeriod"/>
            </a:pPr>
            <a:r>
              <a:rPr lang="en-GB" sz="1000" dirty="0">
                <a:solidFill>
                  <a:schemeClr val="tx1"/>
                </a:solidFill>
              </a:rPr>
              <a:t>Mind reader</a:t>
            </a:r>
          </a:p>
          <a:p>
            <a:pPr marL="342900" indent="-342900">
              <a:buAutoNum type="arabicPeriod"/>
            </a:pPr>
            <a:r>
              <a:rPr lang="en-GB" sz="1000" dirty="0">
                <a:solidFill>
                  <a:schemeClr val="tx1"/>
                </a:solidFill>
              </a:rPr>
              <a:t>RAG translations</a:t>
            </a:r>
          </a:p>
          <a:p>
            <a:pPr marL="342900" indent="-342900">
              <a:buAutoNum type="arabicPeriod"/>
            </a:pPr>
            <a:r>
              <a:rPr lang="en-GB" sz="1000" dirty="0">
                <a:solidFill>
                  <a:schemeClr val="tx1"/>
                </a:solidFill>
              </a:rPr>
              <a:t>Supported writing with sentence builders</a:t>
            </a:r>
          </a:p>
          <a:p>
            <a:pPr marL="342900" indent="-342900">
              <a:buAutoNum type="arabicPeriod"/>
            </a:pPr>
            <a:r>
              <a:rPr lang="en-GB" sz="1000" dirty="0">
                <a:solidFill>
                  <a:schemeClr val="tx1"/>
                </a:solidFill>
              </a:rPr>
              <a:t>Trap door speaking activities</a:t>
            </a:r>
          </a:p>
          <a:p>
            <a:endParaRPr lang="en-GB" sz="1000" dirty="0">
              <a:solidFill>
                <a:schemeClr val="tx1"/>
              </a:solidFill>
            </a:endParaRPr>
          </a:p>
        </p:txBody>
      </p:sp>
    </p:spTree>
    <p:extLst>
      <p:ext uri="{BB962C8B-B14F-4D97-AF65-F5344CB8AC3E}">
        <p14:creationId xmlns:p14="http://schemas.microsoft.com/office/powerpoint/2010/main" val="2701681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B0C0A9-F744-4567-8052-9AD3E88315D9}"/>
              </a:ext>
            </a:extLst>
          </p:cNvPr>
          <p:cNvSpPr txBox="1"/>
          <p:nvPr/>
        </p:nvSpPr>
        <p:spPr>
          <a:xfrm rot="16200000">
            <a:off x="-2705710" y="3228890"/>
            <a:ext cx="6205582" cy="369332"/>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pPr algn="ctr"/>
            <a:r>
              <a:rPr lang="en-GB" dirty="0"/>
              <a:t>Scheme of Learning YEAR OVERVIEW</a:t>
            </a:r>
          </a:p>
        </p:txBody>
      </p:sp>
      <p:sp>
        <p:nvSpPr>
          <p:cNvPr id="3" name="Rectangle 2">
            <a:extLst>
              <a:ext uri="{FF2B5EF4-FFF2-40B4-BE49-F238E27FC236}">
                <a16:creationId xmlns:a16="http://schemas.microsoft.com/office/drawing/2014/main" id="{8F4982E8-FA64-4B94-B602-1ACE5092BA58}"/>
              </a:ext>
            </a:extLst>
          </p:cNvPr>
          <p:cNvSpPr/>
          <p:nvPr/>
        </p:nvSpPr>
        <p:spPr>
          <a:xfrm>
            <a:off x="717176" y="89647"/>
            <a:ext cx="11349318" cy="32945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600" dirty="0">
                <a:solidFill>
                  <a:schemeClr val="tx1"/>
                </a:solidFill>
              </a:rPr>
              <a:t>The Big Picture: AQA GCSE FRENCH Themes 1,2,3 </a:t>
            </a:r>
            <a:r>
              <a:rPr lang="en-GB" sz="1100" dirty="0">
                <a:solidFill>
                  <a:schemeClr val="tx1"/>
                </a:solidFill>
              </a:rPr>
              <a:t>Y10 </a:t>
            </a:r>
            <a:r>
              <a:rPr lang="en-GB" sz="1100" b="1" i="1" dirty="0">
                <a:solidFill>
                  <a:schemeClr val="tx1"/>
                </a:solidFill>
              </a:rPr>
              <a:t>French</a:t>
            </a:r>
          </a:p>
        </p:txBody>
      </p:sp>
      <p:sp>
        <p:nvSpPr>
          <p:cNvPr id="4" name="Rectangle 3">
            <a:extLst>
              <a:ext uri="{FF2B5EF4-FFF2-40B4-BE49-F238E27FC236}">
                <a16:creationId xmlns:a16="http://schemas.microsoft.com/office/drawing/2014/main" id="{868D0A6F-EB30-49C7-92CF-5A32A93ADC2C}"/>
              </a:ext>
            </a:extLst>
          </p:cNvPr>
          <p:cNvSpPr/>
          <p:nvPr/>
        </p:nvSpPr>
        <p:spPr>
          <a:xfrm>
            <a:off x="717174" y="521634"/>
            <a:ext cx="11349317" cy="62055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b="1" dirty="0">
                <a:solidFill>
                  <a:schemeClr val="tx1"/>
                </a:solidFill>
              </a:rPr>
              <a:t>Intent continued</a:t>
            </a:r>
          </a:p>
          <a:p>
            <a:endParaRPr lang="en-GB" b="1" dirty="0">
              <a:solidFill>
                <a:schemeClr val="tx1"/>
              </a:solidFill>
            </a:endParaRPr>
          </a:p>
          <a:p>
            <a:r>
              <a:rPr lang="en-GB" dirty="0">
                <a:solidFill>
                  <a:schemeClr val="tx1"/>
                </a:solidFill>
              </a:rPr>
              <a:t>Listening and Understanding:</a:t>
            </a:r>
          </a:p>
          <a:p>
            <a:pPr marL="171450" indent="-171450" algn="l">
              <a:buFont typeface="Arial" panose="020B0604020202020204" pitchFamily="34" charset="0"/>
              <a:buChar char="•"/>
            </a:pPr>
            <a:r>
              <a:rPr lang="en-GB" b="0" i="0" dirty="0">
                <a:solidFill>
                  <a:srgbClr val="4B4B4B"/>
                </a:solidFill>
                <a:effectLst/>
              </a:rPr>
              <a:t>Understand and respond to spoken extracts comprising defined vocabulary and grammar for each tier</a:t>
            </a:r>
          </a:p>
          <a:p>
            <a:pPr marL="171450" indent="-171450" algn="l">
              <a:buFont typeface="Arial" panose="020B0604020202020204" pitchFamily="34" charset="0"/>
              <a:buChar char="•"/>
            </a:pPr>
            <a:r>
              <a:rPr lang="en-GB" dirty="0">
                <a:solidFill>
                  <a:srgbClr val="4B4B4B"/>
                </a:solidFill>
              </a:rPr>
              <a:t>Dictation of short, spoken extracts </a:t>
            </a:r>
            <a:endParaRPr lang="en-GB" b="0" i="0" dirty="0">
              <a:solidFill>
                <a:srgbClr val="4B4B4B"/>
              </a:solidFill>
              <a:effectLst/>
            </a:endParaRPr>
          </a:p>
          <a:p>
            <a:endParaRPr lang="en-GB" dirty="0">
              <a:solidFill>
                <a:schemeClr val="tx1"/>
              </a:solidFill>
            </a:endParaRPr>
          </a:p>
          <a:p>
            <a:r>
              <a:rPr lang="en-GB" dirty="0">
                <a:solidFill>
                  <a:schemeClr val="tx1"/>
                </a:solidFill>
              </a:rPr>
              <a:t>Speaking: </a:t>
            </a:r>
          </a:p>
          <a:p>
            <a:pPr algn="l">
              <a:buFont typeface="Arial" panose="020B0604020202020204" pitchFamily="34" charset="0"/>
              <a:buChar char="•"/>
            </a:pPr>
            <a:r>
              <a:rPr lang="en-GB" b="0" i="0" dirty="0">
                <a:solidFill>
                  <a:srgbClr val="4B4B4B"/>
                </a:solidFill>
                <a:effectLst/>
              </a:rPr>
              <a:t>Speaking in clear and comprehensible language to undertake a role play</a:t>
            </a:r>
          </a:p>
          <a:p>
            <a:pPr algn="l">
              <a:buFont typeface="Arial" panose="020B0604020202020204" pitchFamily="34" charset="0"/>
              <a:buChar char="•"/>
            </a:pPr>
            <a:r>
              <a:rPr lang="en-GB" dirty="0">
                <a:solidFill>
                  <a:srgbClr val="4B4B4B"/>
                </a:solidFill>
              </a:rPr>
              <a:t>Carry out a reading aloud task</a:t>
            </a:r>
          </a:p>
          <a:p>
            <a:pPr algn="l">
              <a:buFont typeface="Arial" panose="020B0604020202020204" pitchFamily="34" charset="0"/>
              <a:buChar char="•"/>
            </a:pPr>
            <a:r>
              <a:rPr lang="en-GB" b="0" i="0" dirty="0">
                <a:solidFill>
                  <a:srgbClr val="4B4B4B"/>
                </a:solidFill>
                <a:effectLst/>
              </a:rPr>
              <a:t>Talk about visual stimuli </a:t>
            </a:r>
          </a:p>
          <a:p>
            <a:pPr algn="l">
              <a:buFont typeface="Arial" panose="020B0604020202020204" pitchFamily="34" charset="0"/>
              <a:buChar char="•"/>
            </a:pPr>
            <a:r>
              <a:rPr lang="en-GB" dirty="0">
                <a:solidFill>
                  <a:srgbClr val="4B4B4B"/>
                </a:solidFill>
              </a:rPr>
              <a:t>Hold an unprepared conversation </a:t>
            </a:r>
            <a:endParaRPr lang="en-GB" b="0" i="0" dirty="0">
              <a:solidFill>
                <a:srgbClr val="4B4B4B"/>
              </a:solidFill>
              <a:effectLst/>
            </a:endParaRPr>
          </a:p>
          <a:p>
            <a:endParaRPr lang="en-GB" dirty="0">
              <a:solidFill>
                <a:schemeClr val="tx1"/>
              </a:solidFill>
            </a:endParaRPr>
          </a:p>
          <a:p>
            <a:r>
              <a:rPr lang="en-GB" dirty="0">
                <a:solidFill>
                  <a:schemeClr val="tx1"/>
                </a:solidFill>
              </a:rPr>
              <a:t>Reading and Understanding </a:t>
            </a:r>
          </a:p>
          <a:p>
            <a:pPr algn="l">
              <a:buFont typeface="Arial" panose="020B0604020202020204" pitchFamily="34" charset="0"/>
              <a:buChar char="•"/>
            </a:pPr>
            <a:r>
              <a:rPr lang="en-GB" b="0" i="0" dirty="0">
                <a:solidFill>
                  <a:srgbClr val="4B4B4B"/>
                </a:solidFill>
                <a:effectLst/>
              </a:rPr>
              <a:t>Understand and respond to written texts which focus predominantly on the vocabulary and grammar at each tier</a:t>
            </a:r>
          </a:p>
          <a:p>
            <a:pPr algn="l">
              <a:buFont typeface="Arial" panose="020B0604020202020204" pitchFamily="34" charset="0"/>
              <a:buChar char="•"/>
            </a:pPr>
            <a:r>
              <a:rPr lang="en-GB" dirty="0">
                <a:solidFill>
                  <a:srgbClr val="4B4B4B"/>
                </a:solidFill>
              </a:rPr>
              <a:t>Infer plausible meanings of single words when they are embedded in written sentences</a:t>
            </a:r>
          </a:p>
          <a:p>
            <a:pPr algn="l">
              <a:buFont typeface="Arial" panose="020B0604020202020204" pitchFamily="34" charset="0"/>
              <a:buChar char="•"/>
            </a:pPr>
            <a:r>
              <a:rPr lang="en-GB" b="0" i="0" dirty="0">
                <a:solidFill>
                  <a:srgbClr val="4B4B4B"/>
                </a:solidFill>
                <a:effectLst/>
              </a:rPr>
              <a:t>Translate from French to English </a:t>
            </a:r>
          </a:p>
          <a:p>
            <a:endParaRPr lang="en-GB" dirty="0">
              <a:solidFill>
                <a:schemeClr val="tx1"/>
              </a:solidFill>
            </a:endParaRPr>
          </a:p>
          <a:p>
            <a:endParaRPr lang="en-GB" dirty="0">
              <a:solidFill>
                <a:schemeClr val="tx1"/>
              </a:solidFill>
            </a:endParaRPr>
          </a:p>
          <a:p>
            <a:r>
              <a:rPr lang="en-GB" dirty="0">
                <a:solidFill>
                  <a:schemeClr val="tx1"/>
                </a:solidFill>
              </a:rPr>
              <a:t>Writing</a:t>
            </a:r>
          </a:p>
          <a:p>
            <a:pPr algn="l">
              <a:buFont typeface="Arial" panose="020B0604020202020204" pitchFamily="34" charset="0"/>
              <a:buChar char="•"/>
            </a:pPr>
            <a:r>
              <a:rPr lang="en-GB" b="0" i="0" dirty="0">
                <a:solidFill>
                  <a:srgbClr val="4B4B4B"/>
                </a:solidFill>
                <a:effectLst/>
              </a:rPr>
              <a:t>Write text in the language in a lexically and grammatically accurate way in response to simple and familiar stimuli</a:t>
            </a:r>
          </a:p>
          <a:p>
            <a:pPr algn="l">
              <a:buFont typeface="Arial" panose="020B0604020202020204" pitchFamily="34" charset="0"/>
              <a:buChar char="•"/>
            </a:pPr>
            <a:r>
              <a:rPr lang="en-GB" dirty="0">
                <a:solidFill>
                  <a:srgbClr val="4B4B4B"/>
                </a:solidFill>
              </a:rPr>
              <a:t>Translate from English to French</a:t>
            </a:r>
            <a:endParaRPr lang="en-GB" b="0" i="0" dirty="0">
              <a:solidFill>
                <a:srgbClr val="4B4B4B"/>
              </a:solidFill>
              <a:effectLst/>
            </a:endParaRPr>
          </a:p>
        </p:txBody>
      </p:sp>
    </p:spTree>
    <p:extLst>
      <p:ext uri="{BB962C8B-B14F-4D97-AF65-F5344CB8AC3E}">
        <p14:creationId xmlns:p14="http://schemas.microsoft.com/office/powerpoint/2010/main" val="3669469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 descr="straight road. travel concept illustration 13079896 PNG">
            <a:extLst>
              <a:ext uri="{FF2B5EF4-FFF2-40B4-BE49-F238E27FC236}">
                <a16:creationId xmlns:a16="http://schemas.microsoft.com/office/drawing/2014/main" id="{C4D0B3E5-C17F-222C-F2C7-1D3367AF2A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621471" y="3069673"/>
            <a:ext cx="6833904" cy="74275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straight road. travel concept illustration 13079896 PNG">
            <a:extLst>
              <a:ext uri="{FF2B5EF4-FFF2-40B4-BE49-F238E27FC236}">
                <a16:creationId xmlns:a16="http://schemas.microsoft.com/office/drawing/2014/main" id="{FFD4A982-09E3-A81F-8FBD-E0743F0388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443557" y="3055474"/>
            <a:ext cx="6833904" cy="742751"/>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straight road. travel concept illustration 13079896 PNG">
            <a:extLst>
              <a:ext uri="{FF2B5EF4-FFF2-40B4-BE49-F238E27FC236}">
                <a16:creationId xmlns:a16="http://schemas.microsoft.com/office/drawing/2014/main" id="{B93D254B-BA23-2119-AF8E-F7C9E2272D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880178" y="3065375"/>
            <a:ext cx="6833904" cy="74275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straight road. travel concept illustration 13079896 PNG">
            <a:extLst>
              <a:ext uri="{FF2B5EF4-FFF2-40B4-BE49-F238E27FC236}">
                <a16:creationId xmlns:a16="http://schemas.microsoft.com/office/drawing/2014/main" id="{2DCC045C-F7CD-31B5-77EB-AC1A7EF264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223" y="3045576"/>
            <a:ext cx="6833904" cy="74275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Diagram 4">
            <a:extLst>
              <a:ext uri="{FF2B5EF4-FFF2-40B4-BE49-F238E27FC236}">
                <a16:creationId xmlns:a16="http://schemas.microsoft.com/office/drawing/2014/main" id="{EB4EB78C-8C36-E43F-4E3D-ECD833D7C367}"/>
              </a:ext>
            </a:extLst>
          </p:cNvPr>
          <p:cNvGraphicFramePr/>
          <p:nvPr>
            <p:extLst>
              <p:ext uri="{D42A27DB-BD31-4B8C-83A1-F6EECF244321}">
                <p14:modId xmlns:p14="http://schemas.microsoft.com/office/powerpoint/2010/main" val="2733683930"/>
              </p:ext>
            </p:extLst>
          </p:nvPr>
        </p:nvGraphicFramePr>
        <p:xfrm>
          <a:off x="2098480" y="332509"/>
          <a:ext cx="2585308" cy="6286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a:extLst>
              <a:ext uri="{FF2B5EF4-FFF2-40B4-BE49-F238E27FC236}">
                <a16:creationId xmlns:a16="http://schemas.microsoft.com/office/drawing/2014/main" id="{6F5BBDEA-31FE-8D25-5185-62332C14F43B}"/>
              </a:ext>
            </a:extLst>
          </p:cNvPr>
          <p:cNvGraphicFramePr/>
          <p:nvPr>
            <p:extLst>
              <p:ext uri="{D42A27DB-BD31-4B8C-83A1-F6EECF244321}">
                <p14:modId xmlns:p14="http://schemas.microsoft.com/office/powerpoint/2010/main" val="2250078498"/>
              </p:ext>
            </p:extLst>
          </p:nvPr>
        </p:nvGraphicFramePr>
        <p:xfrm>
          <a:off x="4794812" y="332509"/>
          <a:ext cx="2823730" cy="62865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a:extLst>
              <a:ext uri="{FF2B5EF4-FFF2-40B4-BE49-F238E27FC236}">
                <a16:creationId xmlns:a16="http://schemas.microsoft.com/office/drawing/2014/main" id="{B7DD2739-67AF-526A-601C-C1CB3FDFC78C}"/>
              </a:ext>
            </a:extLst>
          </p:cNvPr>
          <p:cNvGraphicFramePr/>
          <p:nvPr>
            <p:extLst>
              <p:ext uri="{D42A27DB-BD31-4B8C-83A1-F6EECF244321}">
                <p14:modId xmlns:p14="http://schemas.microsoft.com/office/powerpoint/2010/main" val="1919471160"/>
              </p:ext>
            </p:extLst>
          </p:nvPr>
        </p:nvGraphicFramePr>
        <p:xfrm>
          <a:off x="7729566" y="332509"/>
          <a:ext cx="2075584" cy="62865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8" name="Diagram 7">
            <a:extLst>
              <a:ext uri="{FF2B5EF4-FFF2-40B4-BE49-F238E27FC236}">
                <a16:creationId xmlns:a16="http://schemas.microsoft.com/office/drawing/2014/main" id="{394AE3DB-617E-A5CD-FDB8-D79FE635CBF9}"/>
              </a:ext>
            </a:extLst>
          </p:cNvPr>
          <p:cNvGraphicFramePr/>
          <p:nvPr>
            <p:extLst>
              <p:ext uri="{D42A27DB-BD31-4B8C-83A1-F6EECF244321}">
                <p14:modId xmlns:p14="http://schemas.microsoft.com/office/powerpoint/2010/main" val="1054638172"/>
              </p:ext>
            </p:extLst>
          </p:nvPr>
        </p:nvGraphicFramePr>
        <p:xfrm>
          <a:off x="9916174" y="332509"/>
          <a:ext cx="2128325" cy="62865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pSp>
        <p:nvGrpSpPr>
          <p:cNvPr id="9" name="Group 8">
            <a:extLst>
              <a:ext uri="{FF2B5EF4-FFF2-40B4-BE49-F238E27FC236}">
                <a16:creationId xmlns:a16="http://schemas.microsoft.com/office/drawing/2014/main" id="{EA4F107C-424F-D24F-68A7-874F037CFAC0}"/>
              </a:ext>
            </a:extLst>
          </p:cNvPr>
          <p:cNvGrpSpPr/>
          <p:nvPr/>
        </p:nvGrpSpPr>
        <p:grpSpPr>
          <a:xfrm>
            <a:off x="89681" y="5"/>
            <a:ext cx="1837164" cy="6833904"/>
            <a:chOff x="0" y="-1"/>
            <a:chExt cx="2511048" cy="6833904"/>
          </a:xfrm>
        </p:grpSpPr>
        <p:pic>
          <p:nvPicPr>
            <p:cNvPr id="11" name="Picture 2" descr="straight road. travel concept illustration 13079896 PNG">
              <a:extLst>
                <a:ext uri="{FF2B5EF4-FFF2-40B4-BE49-F238E27FC236}">
                  <a16:creationId xmlns:a16="http://schemas.microsoft.com/office/drawing/2014/main" id="{533BDF3D-B128-70A4-1AEB-A8C8641DB5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961097" y="2909352"/>
              <a:ext cx="6833904" cy="1015197"/>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25113CE0-0CA8-9912-4D81-945E611AB024}"/>
                </a:ext>
              </a:extLst>
            </p:cNvPr>
            <p:cNvSpPr/>
            <p:nvPr/>
          </p:nvSpPr>
          <p:spPr>
            <a:xfrm>
              <a:off x="0" y="9896"/>
              <a:ext cx="2511048" cy="20830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solidFill>
                    <a:schemeClr val="tx1"/>
                  </a:solidFill>
                </a:rPr>
                <a:t>Half Term 1</a:t>
              </a:r>
            </a:p>
          </p:txBody>
        </p:sp>
      </p:grpSp>
      <p:sp>
        <p:nvSpPr>
          <p:cNvPr id="15" name="Rectangle 14">
            <a:extLst>
              <a:ext uri="{FF2B5EF4-FFF2-40B4-BE49-F238E27FC236}">
                <a16:creationId xmlns:a16="http://schemas.microsoft.com/office/drawing/2014/main" id="{2127FC7E-1C25-73F9-8460-82A70CE2DCBE}"/>
              </a:ext>
            </a:extLst>
          </p:cNvPr>
          <p:cNvSpPr/>
          <p:nvPr/>
        </p:nvSpPr>
        <p:spPr>
          <a:xfrm>
            <a:off x="2139249" y="19799"/>
            <a:ext cx="2544539" cy="1984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solidFill>
                  <a:schemeClr val="tx1"/>
                </a:solidFill>
              </a:rPr>
              <a:t>Half Term 2</a:t>
            </a:r>
          </a:p>
        </p:txBody>
      </p:sp>
      <p:sp>
        <p:nvSpPr>
          <p:cNvPr id="16" name="Rectangle 15">
            <a:extLst>
              <a:ext uri="{FF2B5EF4-FFF2-40B4-BE49-F238E27FC236}">
                <a16:creationId xmlns:a16="http://schemas.microsoft.com/office/drawing/2014/main" id="{A1B32019-B535-59E5-2F02-60191C19173F}"/>
              </a:ext>
            </a:extLst>
          </p:cNvPr>
          <p:cNvSpPr/>
          <p:nvPr/>
        </p:nvSpPr>
        <p:spPr>
          <a:xfrm>
            <a:off x="4851686" y="19798"/>
            <a:ext cx="2698907" cy="20831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solidFill>
                  <a:schemeClr val="tx1"/>
                </a:solidFill>
              </a:rPr>
              <a:t>Half Term 3 </a:t>
            </a:r>
          </a:p>
        </p:txBody>
      </p:sp>
      <p:sp>
        <p:nvSpPr>
          <p:cNvPr id="17" name="Rectangle 16">
            <a:extLst>
              <a:ext uri="{FF2B5EF4-FFF2-40B4-BE49-F238E27FC236}">
                <a16:creationId xmlns:a16="http://schemas.microsoft.com/office/drawing/2014/main" id="{914C5EAF-4CA3-A579-8765-7AEC75232400}"/>
              </a:ext>
            </a:extLst>
          </p:cNvPr>
          <p:cNvSpPr/>
          <p:nvPr/>
        </p:nvSpPr>
        <p:spPr>
          <a:xfrm>
            <a:off x="7771143" y="9898"/>
            <a:ext cx="1992429" cy="21821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solidFill>
                  <a:schemeClr val="tx1"/>
                </a:solidFill>
              </a:rPr>
              <a:t>Half Term 4</a:t>
            </a:r>
          </a:p>
        </p:txBody>
      </p:sp>
      <p:sp>
        <p:nvSpPr>
          <p:cNvPr id="19" name="Rectangle 18">
            <a:extLst>
              <a:ext uri="{FF2B5EF4-FFF2-40B4-BE49-F238E27FC236}">
                <a16:creationId xmlns:a16="http://schemas.microsoft.com/office/drawing/2014/main" id="{6FA7A598-1D70-E208-C3DE-1622B4639FCE}"/>
              </a:ext>
            </a:extLst>
          </p:cNvPr>
          <p:cNvSpPr/>
          <p:nvPr/>
        </p:nvSpPr>
        <p:spPr>
          <a:xfrm>
            <a:off x="9984121" y="20535"/>
            <a:ext cx="1992429" cy="21821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solidFill>
                  <a:schemeClr val="tx1"/>
                </a:solidFill>
              </a:rPr>
              <a:t>Half Term 5</a:t>
            </a:r>
          </a:p>
        </p:txBody>
      </p:sp>
      <p:graphicFrame>
        <p:nvGraphicFramePr>
          <p:cNvPr id="4" name="Diagram 3">
            <a:extLst>
              <a:ext uri="{FF2B5EF4-FFF2-40B4-BE49-F238E27FC236}">
                <a16:creationId xmlns:a16="http://schemas.microsoft.com/office/drawing/2014/main" id="{44766E3C-3DBE-27BD-905D-C2E4F106BF43}"/>
              </a:ext>
            </a:extLst>
          </p:cNvPr>
          <p:cNvGraphicFramePr/>
          <p:nvPr>
            <p:extLst>
              <p:ext uri="{D42A27DB-BD31-4B8C-83A1-F6EECF244321}">
                <p14:modId xmlns:p14="http://schemas.microsoft.com/office/powerpoint/2010/main" val="3338422512"/>
              </p:ext>
            </p:extLst>
          </p:nvPr>
        </p:nvGraphicFramePr>
        <p:xfrm>
          <a:off x="147501" y="332509"/>
          <a:ext cx="1837163" cy="628650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Tree>
    <p:extLst>
      <p:ext uri="{BB962C8B-B14F-4D97-AF65-F5344CB8AC3E}">
        <p14:creationId xmlns:p14="http://schemas.microsoft.com/office/powerpoint/2010/main" val="2151533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A14E5F2-54E9-DFA1-1D74-4FC90F4C079D}"/>
              </a:ext>
            </a:extLst>
          </p:cNvPr>
          <p:cNvPicPr>
            <a:picLocks noChangeAspect="1"/>
          </p:cNvPicPr>
          <p:nvPr/>
        </p:nvPicPr>
        <p:blipFill>
          <a:blip r:embed="rId2"/>
          <a:stretch>
            <a:fillRect/>
          </a:stretch>
        </p:blipFill>
        <p:spPr>
          <a:xfrm>
            <a:off x="316598" y="935743"/>
            <a:ext cx="11750912" cy="4748085"/>
          </a:xfrm>
          <a:prstGeom prst="rect">
            <a:avLst/>
          </a:prstGeom>
        </p:spPr>
      </p:pic>
    </p:spTree>
    <p:extLst>
      <p:ext uri="{BB962C8B-B14F-4D97-AF65-F5344CB8AC3E}">
        <p14:creationId xmlns:p14="http://schemas.microsoft.com/office/powerpoint/2010/main" val="74279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AD85DD8-FD8E-6829-1057-3F11AFEAA59E}"/>
              </a:ext>
            </a:extLst>
          </p:cNvPr>
          <p:cNvPicPr>
            <a:picLocks noChangeAspect="1"/>
          </p:cNvPicPr>
          <p:nvPr/>
        </p:nvPicPr>
        <p:blipFill>
          <a:blip r:embed="rId2"/>
          <a:stretch>
            <a:fillRect/>
          </a:stretch>
        </p:blipFill>
        <p:spPr>
          <a:xfrm>
            <a:off x="0" y="768927"/>
            <a:ext cx="11882422" cy="4810991"/>
          </a:xfrm>
          <a:prstGeom prst="rect">
            <a:avLst/>
          </a:prstGeom>
        </p:spPr>
      </p:pic>
    </p:spTree>
    <p:extLst>
      <p:ext uri="{BB962C8B-B14F-4D97-AF65-F5344CB8AC3E}">
        <p14:creationId xmlns:p14="http://schemas.microsoft.com/office/powerpoint/2010/main" val="12172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D62AC9E-2439-B7CE-802E-A89F3345B566}"/>
              </a:ext>
            </a:extLst>
          </p:cNvPr>
          <p:cNvPicPr>
            <a:picLocks noChangeAspect="1"/>
          </p:cNvPicPr>
          <p:nvPr/>
        </p:nvPicPr>
        <p:blipFill>
          <a:blip r:embed="rId2"/>
          <a:stretch>
            <a:fillRect/>
          </a:stretch>
        </p:blipFill>
        <p:spPr>
          <a:xfrm>
            <a:off x="96376" y="698491"/>
            <a:ext cx="11999248" cy="5047682"/>
          </a:xfrm>
          <a:prstGeom prst="rect">
            <a:avLst/>
          </a:prstGeom>
        </p:spPr>
      </p:pic>
    </p:spTree>
    <p:extLst>
      <p:ext uri="{BB962C8B-B14F-4D97-AF65-F5344CB8AC3E}">
        <p14:creationId xmlns:p14="http://schemas.microsoft.com/office/powerpoint/2010/main" val="414776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507460" y="294813"/>
            <a:ext cx="10515600" cy="1504899"/>
          </a:xfrm>
          <a:prstGeom prst="rect">
            <a:avLst/>
          </a:prstGeom>
        </p:spPr>
        <p:txBody>
          <a:bodyPr vert="horz" wrap="square" lIns="0" tIns="12065" rIns="0" bIns="0" rtlCol="0">
            <a:spAutoFit/>
          </a:bodyPr>
          <a:lstStyle/>
          <a:p>
            <a:pPr marL="0" indent="0" algn="ctr" rtl="0" fontAlgn="base">
              <a:buNone/>
            </a:pPr>
            <a:r>
              <a:rPr lang="en-GB" sz="1400" b="1" i="0" u="sng" dirty="0">
                <a:solidFill>
                  <a:srgbClr val="000000"/>
                </a:solidFill>
                <a:effectLst/>
                <a:latin typeface="Calibri" panose="020F0502020204030204" pitchFamily="34" charset="0"/>
              </a:rPr>
              <a:t>Year 9 A Half Students – French beginners</a:t>
            </a:r>
            <a:r>
              <a:rPr lang="en-GB" sz="1400" b="0" i="0" u="sng" dirty="0">
                <a:solidFill>
                  <a:srgbClr val="000000"/>
                </a:solidFill>
                <a:effectLst/>
                <a:latin typeface="Calibri" panose="020F0502020204030204" pitchFamily="34" charset="0"/>
              </a:rPr>
              <a:t> </a:t>
            </a:r>
            <a:endParaRPr lang="en-GB" sz="1400" b="0" i="0" u="sng"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The decision was made in the academic year 2022-23 to have all students study French. This decision was made to future proof the continued success of language learning at </a:t>
            </a:r>
            <a:r>
              <a:rPr lang="en-GB" sz="1100" b="0" i="0" dirty="0" err="1">
                <a:solidFill>
                  <a:srgbClr val="000000"/>
                </a:solidFill>
                <a:effectLst/>
                <a:latin typeface="Calibri" panose="020F0502020204030204" pitchFamily="34" charset="0"/>
              </a:rPr>
              <a:t>Idsall</a:t>
            </a:r>
            <a:r>
              <a:rPr lang="en-GB" sz="1100" b="0" i="0" dirty="0">
                <a:solidFill>
                  <a:srgbClr val="000000"/>
                </a:solidFill>
                <a:effectLst/>
                <a:latin typeface="Calibri" panose="020F0502020204030204" pitchFamily="34" charset="0"/>
              </a:rPr>
              <a:t> School.  </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Students in </a:t>
            </a:r>
            <a:r>
              <a:rPr lang="en-GB" sz="1100" dirty="0">
                <a:solidFill>
                  <a:srgbClr val="000000"/>
                </a:solidFill>
                <a:latin typeface="Calibri" panose="020F0502020204030204" pitchFamily="34" charset="0"/>
              </a:rPr>
              <a:t>Year</a:t>
            </a:r>
            <a:r>
              <a:rPr lang="en-GB" sz="1100" b="0" i="0" dirty="0">
                <a:solidFill>
                  <a:srgbClr val="000000"/>
                </a:solidFill>
                <a:effectLst/>
                <a:latin typeface="Calibri" panose="020F0502020204030204" pitchFamily="34" charset="0"/>
              </a:rPr>
              <a:t>9 in the A year half are in the </a:t>
            </a:r>
            <a:r>
              <a:rPr lang="en-GB" sz="1100" dirty="0">
                <a:solidFill>
                  <a:srgbClr val="000000"/>
                </a:solidFill>
                <a:latin typeface="Calibri" panose="020F0502020204030204" pitchFamily="34" charset="0"/>
              </a:rPr>
              <a:t>2nd year of </a:t>
            </a:r>
            <a:r>
              <a:rPr lang="en-GB" sz="1100" b="0" i="0" dirty="0">
                <a:solidFill>
                  <a:srgbClr val="000000"/>
                </a:solidFill>
                <a:effectLst/>
                <a:latin typeface="Calibri" panose="020F0502020204030204" pitchFamily="34" charset="0"/>
              </a:rPr>
              <a:t>studying an ab initio French course. This accelerated French language scheme of learning covers all the basic vocabulary and grammar needed for success at KS4 as well as developing competencies in the key language modalities of Listening, Speaking, Reading, and Writing. The ab initio schemes of learning have a key emphasis on the three pillars of language acquisition – vocabulary, grammar, and phonics.  </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Students will study the following topics:   </a:t>
            </a:r>
            <a:endParaRPr lang="en-GB" sz="1100" b="0" i="0" dirty="0">
              <a:solidFill>
                <a:srgbClr val="000000"/>
              </a:solidFill>
              <a:effectLst/>
              <a:latin typeface="Segoe UI" panose="020B0502040204020203" pitchFamily="34" charset="0"/>
            </a:endParaRPr>
          </a:p>
        </p:txBody>
      </p:sp>
      <p:pic>
        <p:nvPicPr>
          <p:cNvPr id="4" name="object 4"/>
          <p:cNvPicPr/>
          <p:nvPr/>
        </p:nvPicPr>
        <p:blipFill>
          <a:blip r:embed="rId2" cstate="print"/>
          <a:stretch>
            <a:fillRect/>
          </a:stretch>
        </p:blipFill>
        <p:spPr>
          <a:xfrm>
            <a:off x="9180610" y="3765331"/>
            <a:ext cx="2503931" cy="2200810"/>
          </a:xfrm>
          <a:prstGeom prst="rect">
            <a:avLst/>
          </a:prstGeom>
        </p:spPr>
      </p:pic>
      <p:sp>
        <p:nvSpPr>
          <p:cNvPr id="8" name="TextBox 7">
            <a:extLst>
              <a:ext uri="{FF2B5EF4-FFF2-40B4-BE49-F238E27FC236}">
                <a16:creationId xmlns:a16="http://schemas.microsoft.com/office/drawing/2014/main" id="{A1CE70D9-B0E2-04E8-9B46-EF380A9AA749}"/>
              </a:ext>
            </a:extLst>
          </p:cNvPr>
          <p:cNvSpPr txBox="1"/>
          <p:nvPr/>
        </p:nvSpPr>
        <p:spPr>
          <a:xfrm>
            <a:off x="601666" y="1875750"/>
            <a:ext cx="6094378" cy="938719"/>
          </a:xfrm>
          <a:prstGeom prst="rect">
            <a:avLst/>
          </a:prstGeom>
          <a:noFill/>
        </p:spPr>
        <p:txBody>
          <a:bodyPr wrap="square">
            <a:spAutoFit/>
          </a:bodyPr>
          <a:lstStyle/>
          <a:p>
            <a:pPr algn="l" rtl="0" fontAlgn="base"/>
            <a:r>
              <a:rPr lang="en-GB" sz="1100" b="1" i="0" dirty="0">
                <a:solidFill>
                  <a:srgbClr val="000000"/>
                </a:solidFill>
                <a:effectLst/>
              </a:rPr>
              <a:t>Year 9 (2024-25): </a:t>
            </a:r>
            <a:r>
              <a:rPr lang="en-GB" sz="1100" b="0" i="0" dirty="0">
                <a:solidFill>
                  <a:srgbClr val="000000"/>
                </a:solidFill>
                <a:effectLst/>
              </a:rPr>
              <a:t> </a:t>
            </a:r>
          </a:p>
          <a:p>
            <a:pPr algn="l" rtl="0" fontAlgn="base"/>
            <a:r>
              <a:rPr lang="en-GB" sz="1100" b="0" i="0" dirty="0">
                <a:solidFill>
                  <a:srgbClr val="000000"/>
                </a:solidFill>
                <a:effectLst/>
              </a:rPr>
              <a:t>Unit 1 – the media </a:t>
            </a:r>
          </a:p>
          <a:p>
            <a:pPr algn="l" rtl="0" fontAlgn="base"/>
            <a:r>
              <a:rPr lang="en-GB" sz="1100" dirty="0">
                <a:solidFill>
                  <a:srgbClr val="000000"/>
                </a:solidFill>
              </a:rPr>
              <a:t>Unit 2 </a:t>
            </a:r>
            <a:r>
              <a:rPr lang="en-GB" sz="1100" b="0" i="0" dirty="0">
                <a:solidFill>
                  <a:srgbClr val="000000"/>
                </a:solidFill>
                <a:effectLst/>
              </a:rPr>
              <a:t> – technology  </a:t>
            </a:r>
          </a:p>
          <a:p>
            <a:pPr algn="l" rtl="0" fontAlgn="base"/>
            <a:r>
              <a:rPr lang="en-GB" sz="1100" dirty="0">
                <a:solidFill>
                  <a:srgbClr val="000000"/>
                </a:solidFill>
              </a:rPr>
              <a:t>Unit 3</a:t>
            </a:r>
            <a:r>
              <a:rPr lang="en-GB" sz="1100" b="0" i="0" dirty="0">
                <a:solidFill>
                  <a:srgbClr val="000000"/>
                </a:solidFill>
                <a:effectLst/>
              </a:rPr>
              <a:t> – healthy living  </a:t>
            </a:r>
          </a:p>
          <a:p>
            <a:pPr algn="l" rtl="0" fontAlgn="base"/>
            <a:r>
              <a:rPr lang="en-GB" sz="1100" dirty="0">
                <a:solidFill>
                  <a:srgbClr val="000000"/>
                </a:solidFill>
              </a:rPr>
              <a:t>Unit 4 -</a:t>
            </a:r>
            <a:r>
              <a:rPr lang="en-GB" sz="1100" b="0" i="0" dirty="0">
                <a:solidFill>
                  <a:srgbClr val="000000"/>
                </a:solidFill>
                <a:effectLst/>
              </a:rPr>
              <a:t>  Where I live / Dream house  </a:t>
            </a:r>
          </a:p>
        </p:txBody>
      </p:sp>
      <p:sp>
        <p:nvSpPr>
          <p:cNvPr id="14" name="TextBox 13">
            <a:extLst>
              <a:ext uri="{FF2B5EF4-FFF2-40B4-BE49-F238E27FC236}">
                <a16:creationId xmlns:a16="http://schemas.microsoft.com/office/drawing/2014/main" id="{53429A26-F8D9-55F9-AFDC-A5681CB8AD99}"/>
              </a:ext>
            </a:extLst>
          </p:cNvPr>
          <p:cNvSpPr txBox="1"/>
          <p:nvPr/>
        </p:nvSpPr>
        <p:spPr>
          <a:xfrm>
            <a:off x="507459" y="3074879"/>
            <a:ext cx="8266889" cy="2308324"/>
          </a:xfrm>
          <a:prstGeom prst="rect">
            <a:avLst/>
          </a:prstGeom>
          <a:noFill/>
        </p:spPr>
        <p:txBody>
          <a:bodyPr wrap="square">
            <a:spAutoFit/>
          </a:bodyPr>
          <a:lstStyle/>
          <a:p>
            <a:pPr algn="l" rtl="0" fontAlgn="base"/>
            <a:r>
              <a:rPr lang="en-GB" sz="1200" b="1" i="0" dirty="0">
                <a:solidFill>
                  <a:srgbClr val="000000"/>
                </a:solidFill>
                <a:effectLst/>
                <a:latin typeface="Calibri" panose="020F0502020204030204" pitchFamily="34" charset="0"/>
              </a:rPr>
              <a:t>These topics are the mode through which students will cover the following grammar: </a:t>
            </a:r>
            <a:r>
              <a:rPr lang="en-GB" sz="1200" b="0" i="0" dirty="0">
                <a:solidFill>
                  <a:srgbClr val="000000"/>
                </a:solidFill>
                <a:effectLst/>
                <a:latin typeface="Calibri" panose="020F0502020204030204" pitchFamily="34" charset="0"/>
              </a:rPr>
              <a:t> </a:t>
            </a:r>
            <a:endParaRPr lang="en-GB" sz="1200" b="0" i="0" dirty="0">
              <a:solidFill>
                <a:srgbClr val="000000"/>
              </a:solidFill>
              <a:effectLst/>
              <a:latin typeface="Segoe UI" panose="020B0502040204020203" pitchFamily="34" charset="0"/>
            </a:endParaRPr>
          </a:p>
          <a:p>
            <a:pPr algn="l" rtl="0" fontAlgn="base"/>
            <a:r>
              <a:rPr lang="en-GB" sz="1200" b="1" i="0" dirty="0">
                <a:solidFill>
                  <a:srgbClr val="000000"/>
                </a:solidFill>
                <a:effectLst/>
                <a:latin typeface="Calibri" panose="020F0502020204030204" pitchFamily="34" charset="0"/>
              </a:rPr>
              <a:t>Year 8 (2023-24) -</a:t>
            </a:r>
            <a:r>
              <a:rPr lang="en-GB" sz="1200" b="0" i="0" dirty="0">
                <a:solidFill>
                  <a:srgbClr val="000000"/>
                </a:solidFill>
                <a:effectLst/>
                <a:latin typeface="Calibri" panose="020F0502020204030204" pitchFamily="34" charset="0"/>
              </a:rPr>
              <a:t> Articles (definite and indefinite and possessive adjectives), Je </a:t>
            </a:r>
            <a:r>
              <a:rPr lang="en-GB" sz="1200" b="0" i="0" dirty="0" err="1">
                <a:solidFill>
                  <a:srgbClr val="000000"/>
                </a:solidFill>
                <a:effectLst/>
                <a:latin typeface="Calibri" panose="020F0502020204030204" pitchFamily="34" charset="0"/>
              </a:rPr>
              <a:t>m'appelle</a:t>
            </a:r>
            <a:r>
              <a:rPr lang="en-GB" sz="1200" b="0" i="0" dirty="0">
                <a:solidFill>
                  <a:srgbClr val="000000"/>
                </a:solidFill>
                <a:effectLst/>
                <a:latin typeface="Calibri" panose="020F0502020204030204" pitchFamily="34" charset="0"/>
              </a:rPr>
              <a:t>, </a:t>
            </a:r>
            <a:r>
              <a:rPr lang="en-GB" sz="1200" b="0" i="0" dirty="0" err="1">
                <a:solidFill>
                  <a:srgbClr val="000000"/>
                </a:solidFill>
                <a:effectLst/>
                <a:latin typeface="Calibri" panose="020F0502020204030204" pitchFamily="34" charset="0"/>
              </a:rPr>
              <a:t>J’ai</a:t>
            </a:r>
            <a:r>
              <a:rPr lang="en-GB" sz="1200" b="0" i="0" dirty="0">
                <a:solidFill>
                  <a:srgbClr val="000000"/>
                </a:solidFill>
                <a:effectLst/>
                <a:latin typeface="Calibri" panose="020F0502020204030204" pitchFamily="34" charset="0"/>
              </a:rPr>
              <a:t>, </a:t>
            </a:r>
            <a:r>
              <a:rPr lang="en-GB" sz="1200" b="0" i="0" dirty="0" err="1">
                <a:solidFill>
                  <a:srgbClr val="000000"/>
                </a:solidFill>
                <a:effectLst/>
                <a:latin typeface="Calibri" panose="020F0502020204030204" pitchFamily="34" charset="0"/>
              </a:rPr>
              <a:t>J’habite</a:t>
            </a:r>
            <a:r>
              <a:rPr lang="en-GB" sz="1200" b="0" i="0" dirty="0">
                <a:solidFill>
                  <a:srgbClr val="000000"/>
                </a:solidFill>
                <a:effectLst/>
                <a:latin typeface="Calibri" panose="020F0502020204030204" pitchFamily="34" charset="0"/>
              </a:rPr>
              <a:t>, Je suis, je parle, </a:t>
            </a:r>
            <a:r>
              <a:rPr lang="en-GB" sz="1200" b="0" i="0" dirty="0" err="1">
                <a:solidFill>
                  <a:srgbClr val="000000"/>
                </a:solidFill>
                <a:effectLst/>
                <a:latin typeface="Calibri" panose="020F0502020204030204" pitchFamily="34" charset="0"/>
              </a:rPr>
              <a:t>avoir</a:t>
            </a:r>
            <a:r>
              <a:rPr lang="en-GB" sz="1200" b="0" i="0" dirty="0">
                <a:solidFill>
                  <a:srgbClr val="000000"/>
                </a:solidFill>
                <a:effectLst/>
                <a:latin typeface="Calibri" panose="020F0502020204030204" pitchFamily="34" charset="0"/>
              </a:rPr>
              <a:t> and </a:t>
            </a:r>
            <a:r>
              <a:rPr lang="en-GB" sz="1200" b="0" i="0" dirty="0" err="1">
                <a:solidFill>
                  <a:srgbClr val="000000"/>
                </a:solidFill>
                <a:effectLst/>
                <a:latin typeface="Calibri" panose="020F0502020204030204" pitchFamily="34" charset="0"/>
              </a:rPr>
              <a:t>être</a:t>
            </a:r>
            <a:r>
              <a:rPr lang="en-GB" sz="1200" b="0" i="0" dirty="0">
                <a:solidFill>
                  <a:srgbClr val="000000"/>
                </a:solidFill>
                <a:effectLst/>
                <a:latin typeface="Calibri" panose="020F0502020204030204" pitchFamily="34" charset="0"/>
              </a:rPr>
              <a:t>, adjective agreement and position, </a:t>
            </a:r>
            <a:r>
              <a:rPr lang="en-GB" sz="1200" b="0" i="0" dirty="0" err="1">
                <a:solidFill>
                  <a:srgbClr val="000000"/>
                </a:solidFill>
                <a:effectLst/>
                <a:latin typeface="Calibri" panose="020F0502020204030204" pitchFamily="34" charset="0"/>
              </a:rPr>
              <a:t>ll</a:t>
            </a:r>
            <a:r>
              <a:rPr lang="en-GB" sz="1200" b="0" i="0" dirty="0">
                <a:solidFill>
                  <a:srgbClr val="000000"/>
                </a:solidFill>
                <a:effectLst/>
                <a:latin typeface="Calibri" panose="020F0502020204030204" pitchFamily="34" charset="0"/>
              </a:rPr>
              <a:t> y a, negatives, modal verbs (</a:t>
            </a:r>
            <a:r>
              <a:rPr lang="en-GB" sz="1200" b="0" i="0" dirty="0" err="1">
                <a:solidFill>
                  <a:srgbClr val="000000"/>
                </a:solidFill>
                <a:effectLst/>
                <a:latin typeface="Calibri" panose="020F0502020204030204" pitchFamily="34" charset="0"/>
              </a:rPr>
              <a:t>pouvoir</a:t>
            </a:r>
            <a:r>
              <a:rPr lang="en-GB" sz="1200" b="0" i="0" dirty="0">
                <a:solidFill>
                  <a:srgbClr val="000000"/>
                </a:solidFill>
                <a:effectLst/>
                <a:latin typeface="Calibri" panose="020F0502020204030204" pitchFamily="34" charset="0"/>
              </a:rPr>
              <a:t> and </a:t>
            </a:r>
            <a:r>
              <a:rPr lang="en-GB" sz="1200" b="0" i="0" dirty="0" err="1">
                <a:solidFill>
                  <a:srgbClr val="000000"/>
                </a:solidFill>
                <a:effectLst/>
                <a:latin typeface="Calibri" panose="020F0502020204030204" pitchFamily="34" charset="0"/>
              </a:rPr>
              <a:t>vouloir</a:t>
            </a:r>
            <a:r>
              <a:rPr lang="en-GB" sz="1200" b="0" i="0" dirty="0">
                <a:solidFill>
                  <a:srgbClr val="000000"/>
                </a:solidFill>
                <a:effectLst/>
                <a:latin typeface="Calibri" panose="020F0502020204030204" pitchFamily="34" charset="0"/>
              </a:rPr>
              <a:t>), opinion verbs + infinitives, comparative adjectives, </a:t>
            </a:r>
            <a:r>
              <a:rPr lang="en-GB" sz="1200" b="0" i="0" dirty="0" err="1">
                <a:solidFill>
                  <a:srgbClr val="000000"/>
                </a:solidFill>
                <a:effectLst/>
                <a:latin typeface="Calibri" panose="020F0502020204030204" pitchFamily="34" charset="0"/>
              </a:rPr>
              <a:t>quand</a:t>
            </a:r>
            <a:r>
              <a:rPr lang="en-GB" sz="1200" b="0" i="0" dirty="0">
                <a:solidFill>
                  <a:srgbClr val="000000"/>
                </a:solidFill>
                <a:effectLst/>
                <a:latin typeface="Calibri" panose="020F0502020204030204" pitchFamily="34" charset="0"/>
              </a:rPr>
              <a:t> phrases, </a:t>
            </a:r>
            <a:r>
              <a:rPr lang="en-GB" sz="1200" b="0" i="0" dirty="0" err="1">
                <a:solidFill>
                  <a:srgbClr val="000000"/>
                </a:solidFill>
                <a:effectLst/>
                <a:latin typeface="Calibri" panose="020F0502020204030204" pitchFamily="34" charset="0"/>
              </a:rPr>
              <a:t>jouer</a:t>
            </a:r>
            <a:r>
              <a:rPr lang="en-GB" sz="1200" b="0" i="0" dirty="0">
                <a:solidFill>
                  <a:srgbClr val="000000"/>
                </a:solidFill>
                <a:effectLst/>
                <a:latin typeface="Calibri" panose="020F0502020204030204" pitchFamily="34" charset="0"/>
              </a:rPr>
              <a:t> and faire + prepositions, </a:t>
            </a:r>
            <a:r>
              <a:rPr lang="en-GB" sz="1200" b="0" i="0" dirty="0" err="1">
                <a:solidFill>
                  <a:srgbClr val="000000"/>
                </a:solidFill>
                <a:effectLst/>
                <a:latin typeface="Calibri" panose="020F0502020204030204" pitchFamily="34" charset="0"/>
              </a:rPr>
              <a:t>aller</a:t>
            </a:r>
            <a:r>
              <a:rPr lang="en-GB" sz="1200" b="0" i="0" dirty="0">
                <a:solidFill>
                  <a:srgbClr val="000000"/>
                </a:solidFill>
                <a:effectLst/>
                <a:latin typeface="Calibri" panose="020F0502020204030204" pitchFamily="34" charset="0"/>
              </a:rPr>
              <a:t>, the near future tense, je </a:t>
            </a:r>
            <a:r>
              <a:rPr lang="en-GB" sz="1200" b="0" i="0" dirty="0" err="1">
                <a:solidFill>
                  <a:srgbClr val="000000"/>
                </a:solidFill>
                <a:effectLst/>
                <a:latin typeface="Calibri" panose="020F0502020204030204" pitchFamily="34" charset="0"/>
              </a:rPr>
              <a:t>voudrais</a:t>
            </a:r>
            <a:r>
              <a:rPr lang="en-GB" sz="1200" b="0" i="0" dirty="0">
                <a:solidFill>
                  <a:srgbClr val="000000"/>
                </a:solidFill>
                <a:effectLst/>
                <a:latin typeface="Calibri" panose="020F0502020204030204" pitchFamily="34" charset="0"/>
              </a:rPr>
              <a:t> and </a:t>
            </a:r>
            <a:r>
              <a:rPr lang="en-GB" sz="1200" b="0" i="0" dirty="0" err="1">
                <a:solidFill>
                  <a:srgbClr val="000000"/>
                </a:solidFill>
                <a:effectLst/>
                <a:latin typeface="Calibri" panose="020F0502020204030204" pitchFamily="34" charset="0"/>
              </a:rPr>
              <a:t>j’aimerais</a:t>
            </a:r>
            <a:r>
              <a:rPr lang="en-GB" sz="1200" b="0" i="0" dirty="0">
                <a:solidFill>
                  <a:srgbClr val="000000"/>
                </a:solidFill>
                <a:effectLst/>
                <a:latin typeface="Calibri" panose="020F0502020204030204" pitchFamily="34" charset="0"/>
              </a:rPr>
              <a:t>, the conditional tense, the perfect tense.  </a:t>
            </a:r>
            <a:endParaRPr lang="en-GB" sz="1200" b="0" i="0" dirty="0">
              <a:solidFill>
                <a:srgbClr val="000000"/>
              </a:solidFill>
              <a:effectLst/>
              <a:latin typeface="Segoe UI" panose="020B0502040204020203" pitchFamily="34" charset="0"/>
            </a:endParaRPr>
          </a:p>
          <a:p>
            <a:pPr algn="l" rtl="0" fontAlgn="base"/>
            <a:endParaRPr lang="en-GB" sz="1200" b="1" i="0" dirty="0">
              <a:solidFill>
                <a:srgbClr val="000000"/>
              </a:solidFill>
              <a:effectLst/>
              <a:latin typeface="Calibri" panose="020F0502020204030204" pitchFamily="34" charset="0"/>
            </a:endParaRPr>
          </a:p>
          <a:p>
            <a:pPr algn="l" rtl="0" fontAlgn="base"/>
            <a:r>
              <a:rPr lang="en-GB" sz="1200" b="1" i="0" dirty="0">
                <a:solidFill>
                  <a:srgbClr val="000000"/>
                </a:solidFill>
                <a:effectLst/>
                <a:latin typeface="Calibri" panose="020F0502020204030204" pitchFamily="34" charset="0"/>
              </a:rPr>
              <a:t>Year 9 (2024-2025) – </a:t>
            </a:r>
            <a:r>
              <a:rPr lang="en-GB" sz="1200" i="0" dirty="0">
                <a:solidFill>
                  <a:srgbClr val="000000"/>
                </a:solidFill>
                <a:effectLst/>
                <a:latin typeface="Calibri" panose="020F0502020204030204" pitchFamily="34" charset="0"/>
              </a:rPr>
              <a:t>opinions, direct object pronouns, opinions in the imperfect, adjective agreement and position, opinion verbs + infinitive, </a:t>
            </a:r>
            <a:r>
              <a:rPr lang="en-GB" sz="1200" i="0" dirty="0" err="1">
                <a:solidFill>
                  <a:srgbClr val="000000"/>
                </a:solidFill>
                <a:effectLst/>
                <a:latin typeface="Calibri" panose="020F0502020204030204" pitchFamily="34" charset="0"/>
              </a:rPr>
              <a:t>mieux</a:t>
            </a:r>
            <a:r>
              <a:rPr lang="en-GB" sz="1200" i="0" dirty="0">
                <a:solidFill>
                  <a:srgbClr val="000000"/>
                </a:solidFill>
                <a:effectLst/>
                <a:latin typeface="Calibri" panose="020F0502020204030204" pitchFamily="34" charset="0"/>
              </a:rPr>
              <a:t> </a:t>
            </a:r>
            <a:r>
              <a:rPr lang="en-GB" sz="1200" i="0" dirty="0" err="1">
                <a:solidFill>
                  <a:srgbClr val="000000"/>
                </a:solidFill>
                <a:effectLst/>
                <a:latin typeface="Calibri" panose="020F0502020204030204" pitchFamily="34" charset="0"/>
              </a:rPr>
              <a:t>que</a:t>
            </a:r>
            <a:r>
              <a:rPr lang="en-GB" sz="1200" i="0" dirty="0">
                <a:solidFill>
                  <a:srgbClr val="000000"/>
                </a:solidFill>
                <a:effectLst/>
                <a:latin typeface="Calibri" panose="020F0502020204030204" pitchFamily="34" charset="0"/>
              </a:rPr>
              <a:t> / </a:t>
            </a:r>
            <a:r>
              <a:rPr lang="en-GB" sz="1200" i="0" dirty="0" err="1">
                <a:solidFill>
                  <a:srgbClr val="000000"/>
                </a:solidFill>
                <a:effectLst/>
                <a:latin typeface="Calibri" panose="020F0502020204030204" pitchFamily="34" charset="0"/>
              </a:rPr>
              <a:t>pire</a:t>
            </a:r>
            <a:r>
              <a:rPr lang="en-GB" sz="1200" i="0" dirty="0">
                <a:solidFill>
                  <a:srgbClr val="000000"/>
                </a:solidFill>
                <a:effectLst/>
                <a:latin typeface="Calibri" panose="020F0502020204030204" pitchFamily="34" charset="0"/>
              </a:rPr>
              <a:t> </a:t>
            </a:r>
            <a:r>
              <a:rPr lang="en-GB" sz="1200" i="0" dirty="0" err="1">
                <a:solidFill>
                  <a:srgbClr val="000000"/>
                </a:solidFill>
                <a:effectLst/>
                <a:latin typeface="Calibri" panose="020F0502020204030204" pitchFamily="34" charset="0"/>
              </a:rPr>
              <a:t>que</a:t>
            </a:r>
            <a:r>
              <a:rPr lang="en-GB" sz="1200" i="0" dirty="0">
                <a:solidFill>
                  <a:srgbClr val="000000"/>
                </a:solidFill>
                <a:effectLst/>
                <a:latin typeface="Calibri" panose="020F0502020204030204" pitchFamily="34" charset="0"/>
              </a:rPr>
              <a:t>, </a:t>
            </a:r>
            <a:r>
              <a:rPr lang="en-GB" sz="1200" b="0" i="0" dirty="0">
                <a:solidFill>
                  <a:srgbClr val="000000"/>
                </a:solidFill>
                <a:effectLst/>
                <a:latin typeface="Calibri" panose="020F0502020204030204" pitchFamily="34" charset="0"/>
              </a:rPr>
              <a:t>impersonal structures, the pronoun en, partitive articles, quantities, the simple future tense, y, </a:t>
            </a:r>
            <a:r>
              <a:rPr lang="en-GB" sz="1200" b="0" i="0" dirty="0" err="1">
                <a:solidFill>
                  <a:srgbClr val="000000"/>
                </a:solidFill>
                <a:effectLst/>
                <a:latin typeface="Calibri" panose="020F0502020204030204" pitchFamily="34" charset="0"/>
              </a:rPr>
              <a:t>depuis</a:t>
            </a:r>
            <a:r>
              <a:rPr lang="en-GB" sz="1200" b="0" i="0" dirty="0">
                <a:solidFill>
                  <a:srgbClr val="000000"/>
                </a:solidFill>
                <a:effectLst/>
                <a:latin typeface="Calibri" panose="020F0502020204030204" pitchFamily="34" charset="0"/>
              </a:rPr>
              <a:t>, re verbs, prepositions, </a:t>
            </a:r>
            <a:r>
              <a:rPr lang="en-GB" sz="1200" dirty="0">
                <a:solidFill>
                  <a:srgbClr val="000000"/>
                </a:solidFill>
                <a:latin typeface="Calibri" panose="020F0502020204030204" pitchFamily="34" charset="0"/>
              </a:rPr>
              <a:t>s</a:t>
            </a:r>
            <a:r>
              <a:rPr lang="en-GB" sz="1200" b="0" i="0" dirty="0">
                <a:solidFill>
                  <a:srgbClr val="000000"/>
                </a:solidFill>
                <a:effectLst/>
                <a:latin typeface="Calibri" panose="020F0502020204030204" pitchFamily="34" charset="0"/>
              </a:rPr>
              <a:t>i clauses   </a:t>
            </a:r>
            <a:endParaRPr lang="en-GB" sz="1200" b="0" i="0" dirty="0">
              <a:solidFill>
                <a:srgbClr val="000000"/>
              </a:solidFill>
              <a:effectLst/>
              <a:latin typeface="Segoe UI" panose="020B0502040204020203" pitchFamily="34" charset="0"/>
            </a:endParaRPr>
          </a:p>
          <a:p>
            <a:pPr algn="l" rtl="0" fontAlgn="base"/>
            <a:endParaRPr lang="en-GB" sz="1200" b="1" i="0" dirty="0">
              <a:solidFill>
                <a:srgbClr val="000000"/>
              </a:solidFill>
              <a:effectLst/>
              <a:latin typeface="Calibri" panose="020F0502020204030204" pitchFamily="34" charset="0"/>
            </a:endParaRPr>
          </a:p>
          <a:p>
            <a:pPr algn="l" rtl="0" fontAlgn="base"/>
            <a:r>
              <a:rPr lang="en-GB" sz="1200" b="1" i="0" dirty="0">
                <a:solidFill>
                  <a:srgbClr val="000000"/>
                </a:solidFill>
                <a:effectLst/>
                <a:latin typeface="Calibri" panose="020F0502020204030204" pitchFamily="34" charset="0"/>
              </a:rPr>
              <a:t>The following sounds will be covered as part of the ab initio course: </a:t>
            </a:r>
            <a:r>
              <a:rPr lang="en-GB" sz="1200" b="0" i="0" dirty="0">
                <a:solidFill>
                  <a:srgbClr val="000000"/>
                </a:solidFill>
                <a:effectLst/>
                <a:latin typeface="Calibri" panose="020F0502020204030204" pitchFamily="34" charset="0"/>
              </a:rPr>
              <a:t> </a:t>
            </a:r>
            <a:endParaRPr lang="en-GB" sz="1200" b="0" i="0" dirty="0">
              <a:solidFill>
                <a:srgbClr val="000000"/>
              </a:solidFill>
              <a:effectLst/>
              <a:latin typeface="Segoe UI" panose="020B0502040204020203" pitchFamily="34" charset="0"/>
            </a:endParaRPr>
          </a:p>
          <a:p>
            <a:pPr algn="l" rtl="0" fontAlgn="base"/>
            <a:r>
              <a:rPr lang="en-GB" sz="1200" b="0" i="0" dirty="0">
                <a:solidFill>
                  <a:srgbClr val="000000"/>
                </a:solidFill>
                <a:effectLst/>
                <a:latin typeface="Calibri" panose="020F0502020204030204" pitchFamily="34" charset="0"/>
              </a:rPr>
              <a:t>ai, ais, au, ç, é, è, ê, ed, </a:t>
            </a:r>
            <a:r>
              <a:rPr lang="en-GB" sz="1200" b="0" i="0" dirty="0" err="1">
                <a:solidFill>
                  <a:srgbClr val="000000"/>
                </a:solidFill>
                <a:effectLst/>
                <a:latin typeface="Calibri" panose="020F0502020204030204" pitchFamily="34" charset="0"/>
              </a:rPr>
              <a:t>en</a:t>
            </a:r>
            <a:r>
              <a:rPr lang="en-GB" sz="1200" b="0" i="0" dirty="0">
                <a:solidFill>
                  <a:srgbClr val="000000"/>
                </a:solidFill>
                <a:effectLst/>
                <a:latin typeface="Calibri" panose="020F0502020204030204" pitchFamily="34" charset="0"/>
              </a:rPr>
              <a:t>, er, et, </a:t>
            </a:r>
            <a:r>
              <a:rPr lang="en-GB" sz="1200" b="0" i="0" dirty="0" err="1">
                <a:solidFill>
                  <a:srgbClr val="000000"/>
                </a:solidFill>
                <a:effectLst/>
                <a:latin typeface="Calibri" panose="020F0502020204030204" pitchFamily="34" charset="0"/>
              </a:rPr>
              <a:t>eu</a:t>
            </a:r>
            <a:r>
              <a:rPr lang="en-GB" sz="1200" b="0" i="0" dirty="0">
                <a:solidFill>
                  <a:srgbClr val="000000"/>
                </a:solidFill>
                <a:effectLst/>
                <a:latin typeface="Calibri" panose="020F0502020204030204" pitchFamily="34" charset="0"/>
              </a:rPr>
              <a:t>, </a:t>
            </a:r>
            <a:r>
              <a:rPr lang="en-GB" sz="1200" b="0" i="0" dirty="0" err="1">
                <a:solidFill>
                  <a:srgbClr val="000000"/>
                </a:solidFill>
                <a:effectLst/>
                <a:latin typeface="Calibri" panose="020F0502020204030204" pitchFamily="34" charset="0"/>
              </a:rPr>
              <a:t>ez</a:t>
            </a:r>
            <a:r>
              <a:rPr lang="en-GB" sz="1200" b="0" i="0" dirty="0">
                <a:solidFill>
                  <a:srgbClr val="000000"/>
                </a:solidFill>
                <a:effectLst/>
                <a:latin typeface="Calibri" panose="020F0502020204030204" pitchFamily="34" charset="0"/>
              </a:rPr>
              <a:t>, </a:t>
            </a:r>
            <a:r>
              <a:rPr lang="en-GB" sz="1200" b="0" i="0" dirty="0" err="1">
                <a:solidFill>
                  <a:srgbClr val="000000"/>
                </a:solidFill>
                <a:effectLst/>
                <a:latin typeface="Calibri" panose="020F0502020204030204" pitchFamily="34" charset="0"/>
              </a:rPr>
              <a:t>gn</a:t>
            </a:r>
            <a:r>
              <a:rPr lang="en-GB" sz="1200" b="0" i="0" dirty="0">
                <a:solidFill>
                  <a:srgbClr val="000000"/>
                </a:solidFill>
                <a:effectLst/>
                <a:latin typeface="Calibri" panose="020F0502020204030204" pitchFamily="34" charset="0"/>
              </a:rPr>
              <a:t>, I, </a:t>
            </a:r>
            <a:r>
              <a:rPr lang="en-GB" sz="1200" b="0" i="0" dirty="0" err="1">
                <a:solidFill>
                  <a:srgbClr val="000000"/>
                </a:solidFill>
                <a:effectLst/>
                <a:latin typeface="Calibri" panose="020F0502020204030204" pitchFamily="34" charset="0"/>
              </a:rPr>
              <a:t>ille</a:t>
            </a:r>
            <a:r>
              <a:rPr lang="en-GB" sz="1200" b="0" i="0" dirty="0">
                <a:solidFill>
                  <a:srgbClr val="000000"/>
                </a:solidFill>
                <a:effectLst/>
                <a:latin typeface="Calibri" panose="020F0502020204030204" pitchFamily="34" charset="0"/>
              </a:rPr>
              <a:t>, in, oi, on, </a:t>
            </a:r>
            <a:r>
              <a:rPr lang="en-GB" sz="1200" b="0" i="0" dirty="0" err="1">
                <a:solidFill>
                  <a:srgbClr val="000000"/>
                </a:solidFill>
                <a:effectLst/>
                <a:latin typeface="Calibri" panose="020F0502020204030204" pitchFamily="34" charset="0"/>
              </a:rPr>
              <a:t>ou</a:t>
            </a:r>
            <a:r>
              <a:rPr lang="en-GB" sz="1200" b="0" i="0" dirty="0">
                <a:solidFill>
                  <a:srgbClr val="000000"/>
                </a:solidFill>
                <a:effectLst/>
                <a:latin typeface="Calibri" panose="020F0502020204030204" pitchFamily="34" charset="0"/>
              </a:rPr>
              <a:t>, </a:t>
            </a:r>
            <a:r>
              <a:rPr lang="en-GB" sz="1200" b="0" i="0" dirty="0" err="1">
                <a:solidFill>
                  <a:srgbClr val="000000"/>
                </a:solidFill>
                <a:effectLst/>
                <a:latin typeface="Calibri" panose="020F0502020204030204" pitchFamily="34" charset="0"/>
              </a:rPr>
              <a:t>qu</a:t>
            </a:r>
            <a:r>
              <a:rPr lang="en-GB" sz="1200" b="0" i="0" dirty="0">
                <a:solidFill>
                  <a:srgbClr val="000000"/>
                </a:solidFill>
                <a:effectLst/>
                <a:latin typeface="Calibri" panose="020F0502020204030204" pitchFamily="34" charset="0"/>
              </a:rPr>
              <a:t>, </a:t>
            </a:r>
            <a:r>
              <a:rPr lang="en-GB" sz="1200" b="0" i="0" dirty="0" err="1">
                <a:solidFill>
                  <a:srgbClr val="000000"/>
                </a:solidFill>
                <a:effectLst/>
                <a:latin typeface="Calibri" panose="020F0502020204030204" pitchFamily="34" charset="0"/>
              </a:rPr>
              <a:t>tion</a:t>
            </a:r>
            <a:r>
              <a:rPr lang="en-GB" sz="1200" b="0" i="0" dirty="0">
                <a:solidFill>
                  <a:srgbClr val="000000"/>
                </a:solidFill>
                <a:effectLst/>
                <a:latin typeface="Calibri" panose="020F0502020204030204" pitchFamily="34" charset="0"/>
              </a:rPr>
              <a:t>, u, </a:t>
            </a:r>
            <a:r>
              <a:rPr lang="en-GB" sz="1200" b="0" i="0" dirty="0" err="1">
                <a:solidFill>
                  <a:srgbClr val="000000"/>
                </a:solidFill>
                <a:effectLst/>
                <a:latin typeface="Calibri" panose="020F0502020204030204" pitchFamily="34" charset="0"/>
              </a:rPr>
              <a:t>ui</a:t>
            </a:r>
            <a:r>
              <a:rPr lang="en-GB" sz="1200" b="0" i="0" dirty="0">
                <a:solidFill>
                  <a:srgbClr val="000000"/>
                </a:solidFill>
                <a:effectLst/>
                <a:latin typeface="Calibri" panose="020F0502020204030204" pitchFamily="34" charset="0"/>
              </a:rPr>
              <a:t> </a:t>
            </a:r>
            <a:endParaRPr lang="en-GB" b="0" i="0" dirty="0">
              <a:solidFill>
                <a:srgbClr val="000000"/>
              </a:solidFill>
              <a:effectLst/>
              <a:latin typeface="Segoe UI" panose="020B0502040204020203" pitchFamily="34" charset="0"/>
            </a:endParaRPr>
          </a:p>
        </p:txBody>
      </p:sp>
      <p:sp>
        <p:nvSpPr>
          <p:cNvPr id="7" name="TextBox 6">
            <a:extLst>
              <a:ext uri="{FF2B5EF4-FFF2-40B4-BE49-F238E27FC236}">
                <a16:creationId xmlns:a16="http://schemas.microsoft.com/office/drawing/2014/main" id="{8A5FDFC0-8224-31EC-4E91-48DBB2D84005}"/>
              </a:ext>
            </a:extLst>
          </p:cNvPr>
          <p:cNvSpPr txBox="1"/>
          <p:nvPr/>
        </p:nvSpPr>
        <p:spPr>
          <a:xfrm>
            <a:off x="3049050" y="3247483"/>
            <a:ext cx="6098098" cy="369332"/>
          </a:xfrm>
          <a:prstGeom prst="rect">
            <a:avLst/>
          </a:prstGeom>
          <a:noFill/>
        </p:spPr>
        <p:txBody>
          <a:bodyPr wrap="square">
            <a:spAutoFit/>
          </a:bodyPr>
          <a:lstStyle/>
          <a:p>
            <a:pPr algn="l" rtl="0" fontAlgn="base"/>
            <a:endParaRPr lang="en-GB" sz="1800" b="0" i="0" dirty="0">
              <a:solidFill>
                <a:srgbClr val="000000"/>
              </a:solidFill>
              <a:effectLst/>
              <a:latin typeface="Segoe UI" panose="020B0502040204020203" pitchFamily="34" charset="0"/>
            </a:endParaRPr>
          </a:p>
        </p:txBody>
      </p:sp>
      <p:sp>
        <p:nvSpPr>
          <p:cNvPr id="15" name="TextBox 14">
            <a:extLst>
              <a:ext uri="{FF2B5EF4-FFF2-40B4-BE49-F238E27FC236}">
                <a16:creationId xmlns:a16="http://schemas.microsoft.com/office/drawing/2014/main" id="{31F2E82F-241F-6C16-3876-461B00388527}"/>
              </a:ext>
            </a:extLst>
          </p:cNvPr>
          <p:cNvSpPr txBox="1"/>
          <p:nvPr/>
        </p:nvSpPr>
        <p:spPr>
          <a:xfrm>
            <a:off x="3049050" y="3247483"/>
            <a:ext cx="6098098" cy="369332"/>
          </a:xfrm>
          <a:prstGeom prst="rect">
            <a:avLst/>
          </a:prstGeom>
          <a:noFill/>
        </p:spPr>
        <p:txBody>
          <a:bodyPr wrap="square">
            <a:spAutoFit/>
          </a:bodyPr>
          <a:lstStyle/>
          <a:p>
            <a:r>
              <a:rPr lang="en-GB" sz="1800" b="0" i="0" dirty="0">
                <a:solidFill>
                  <a:srgbClr val="000000"/>
                </a:solidFill>
                <a:effectLst/>
                <a:latin typeface="Calibri" panose="020F0502020204030204" pitchFamily="34" charset="0"/>
              </a:rPr>
              <a:t> </a:t>
            </a:r>
            <a:endParaRPr lang="en-US" dirty="0"/>
          </a:p>
        </p:txBody>
      </p:sp>
    </p:spTree>
    <p:extLst>
      <p:ext uri="{BB962C8B-B14F-4D97-AF65-F5344CB8AC3E}">
        <p14:creationId xmlns:p14="http://schemas.microsoft.com/office/powerpoint/2010/main" val="3910620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688750-EF68-3313-9DD9-6523236EB728}"/>
              </a:ext>
            </a:extLst>
          </p:cNvPr>
          <p:cNvSpPr txBox="1"/>
          <p:nvPr/>
        </p:nvSpPr>
        <p:spPr>
          <a:xfrm rot="16200000">
            <a:off x="-2705710" y="3228890"/>
            <a:ext cx="6205582" cy="369332"/>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Scheme of Learning YEAR OVERVIEW</a:t>
            </a:r>
          </a:p>
        </p:txBody>
      </p:sp>
      <p:sp>
        <p:nvSpPr>
          <p:cNvPr id="7" name="Rectangle 6">
            <a:extLst>
              <a:ext uri="{FF2B5EF4-FFF2-40B4-BE49-F238E27FC236}">
                <a16:creationId xmlns:a16="http://schemas.microsoft.com/office/drawing/2014/main" id="{E514DC27-06BD-F8E1-AC11-78200F110016}"/>
              </a:ext>
            </a:extLst>
          </p:cNvPr>
          <p:cNvSpPr/>
          <p:nvPr/>
        </p:nvSpPr>
        <p:spPr>
          <a:xfrm>
            <a:off x="8889135" y="791386"/>
            <a:ext cx="3177359" cy="188906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Summative Assessment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Students will have </a:t>
            </a:r>
            <a:r>
              <a:rPr lang="en-GB" sz="1100" dirty="0">
                <a:solidFill>
                  <a:prstClr val="black"/>
                </a:solidFill>
                <a:latin typeface="Calibri" panose="020F0502020204030204"/>
              </a:rPr>
              <a:t>3</a:t>
            </a: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 summative assessments across the year.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Assessment 1: Mock examination series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Assessment 2: Mock examination series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Assessment 3: GCSE examinations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35F720B4-FA1E-28FD-D909-D20A4FEAAB87}"/>
              </a:ext>
            </a:extLst>
          </p:cNvPr>
          <p:cNvSpPr/>
          <p:nvPr/>
        </p:nvSpPr>
        <p:spPr>
          <a:xfrm>
            <a:off x="8889133" y="2799481"/>
            <a:ext cx="3177359" cy="38971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Formative Assessment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Students will have 5 formative writing tasks across the year.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Students will complete summative listening and reading tasks each half term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In addition to the formative writing tasks teachers will employ a range of formative assessment technique in class e.g.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Student self-assessment in green pen</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Verbal feedback</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Use of mini whiteboards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Circulation</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One to one feedback</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Recasting of pronunciation errors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Directed questioning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D3B6ED80-37D8-51B3-5755-D4E4DBB2808C}"/>
              </a:ext>
            </a:extLst>
          </p:cNvPr>
          <p:cNvSpPr/>
          <p:nvPr/>
        </p:nvSpPr>
        <p:spPr>
          <a:xfrm>
            <a:off x="717176" y="89647"/>
            <a:ext cx="11349318" cy="5827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The Big Picture: AQA GCSE FRENCH Themes 1,2,3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Y11 </a:t>
            </a:r>
            <a:r>
              <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rPr>
              <a:t>French</a:t>
            </a:r>
          </a:p>
        </p:txBody>
      </p:sp>
      <p:sp>
        <p:nvSpPr>
          <p:cNvPr id="10" name="Rectangle 9">
            <a:extLst>
              <a:ext uri="{FF2B5EF4-FFF2-40B4-BE49-F238E27FC236}">
                <a16:creationId xmlns:a16="http://schemas.microsoft.com/office/drawing/2014/main" id="{3C5DB451-57AB-E530-6A5C-945701D7B614}"/>
              </a:ext>
            </a:extLst>
          </p:cNvPr>
          <p:cNvSpPr/>
          <p:nvPr/>
        </p:nvSpPr>
        <p:spPr>
          <a:xfrm>
            <a:off x="717176" y="797859"/>
            <a:ext cx="8036531" cy="18825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Intent: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AO1: understand and respond to different types of spoken language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AO2: communicate and interact effectively in speech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AO3: understand and respond to different types of written language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AO4: communicate in writing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These assessment objectives are split into specific sub areas. Please see full break down on next slide</a:t>
            </a:r>
          </a:p>
        </p:txBody>
      </p:sp>
      <p:sp>
        <p:nvSpPr>
          <p:cNvPr id="11" name="Rectangle 10">
            <a:extLst>
              <a:ext uri="{FF2B5EF4-FFF2-40B4-BE49-F238E27FC236}">
                <a16:creationId xmlns:a16="http://schemas.microsoft.com/office/drawing/2014/main" id="{D96FB947-3A29-434D-DF9E-59CC5FFFA5E8}"/>
              </a:ext>
            </a:extLst>
          </p:cNvPr>
          <p:cNvSpPr/>
          <p:nvPr/>
        </p:nvSpPr>
        <p:spPr>
          <a:xfrm>
            <a:off x="717176" y="2805953"/>
            <a:ext cx="8036531" cy="18825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Implementation: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Literacy will be developed through study of the main areas of communicative function (Listening, Reading, Writing, Speaking).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Vocabulary is revisited in similar contexts and grammar is revisited and consolidated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Students will develop receptive skills, by developing their ability to recognise high frequency vocabulary in listening and reading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Students will develop productive skills by developing their ability to produce the covered high frequency vocabulary in conjunction with taught grammar in order to be able to express themselves with ever developing fluency</a:t>
            </a:r>
          </a:p>
        </p:txBody>
      </p:sp>
      <p:sp>
        <p:nvSpPr>
          <p:cNvPr id="12" name="Rectangle 11">
            <a:extLst>
              <a:ext uri="{FF2B5EF4-FFF2-40B4-BE49-F238E27FC236}">
                <a16:creationId xmlns:a16="http://schemas.microsoft.com/office/drawing/2014/main" id="{8D1DF472-13B7-2A54-F919-191AB0AB366B}"/>
              </a:ext>
            </a:extLst>
          </p:cNvPr>
          <p:cNvSpPr/>
          <p:nvPr/>
        </p:nvSpPr>
        <p:spPr>
          <a:xfrm>
            <a:off x="717175" y="4814047"/>
            <a:ext cx="8036531" cy="18825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Impact:</a:t>
            </a:r>
          </a:p>
          <a:p>
            <a:r>
              <a:rPr lang="en-GB" sz="1200" dirty="0">
                <a:solidFill>
                  <a:schemeClr val="tx1"/>
                </a:solidFill>
              </a:rPr>
              <a:t>By the end of Year 11, students will have covered all 12 units of the AQA course thorough a spiral curriculum in greater depth. Foundation students will be able to make reference to three time frames, express opinions, give justifications and use a range of connectives. Higher students will have covered a range of common and complex tenses. All students will be able to recognise a range of topic vocabulary in reading and listening, as well as using this vocabulary in speaking and writing. All students will be able to respond to role play prompts, describe pictures, and answer general conversation questions on all topics covered. Foundation students will be able to answer 40 word and 90 word questions and Higher students will be able to respond to 90 word and 150 word questions.  All students will translate with increasing accuracy </a:t>
            </a:r>
          </a:p>
        </p:txBody>
      </p:sp>
    </p:spTree>
    <p:extLst>
      <p:ext uri="{BB962C8B-B14F-4D97-AF65-F5344CB8AC3E}">
        <p14:creationId xmlns:p14="http://schemas.microsoft.com/office/powerpoint/2010/main" val="4100219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B0C0A9-F744-4567-8052-9AD3E88315D9}"/>
              </a:ext>
            </a:extLst>
          </p:cNvPr>
          <p:cNvSpPr txBox="1"/>
          <p:nvPr/>
        </p:nvSpPr>
        <p:spPr>
          <a:xfrm rot="16200000">
            <a:off x="-2705710" y="3228890"/>
            <a:ext cx="6205582" cy="369332"/>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Scheme of Learning YEAR OVERVIEW</a:t>
            </a:r>
          </a:p>
        </p:txBody>
      </p:sp>
      <p:sp>
        <p:nvSpPr>
          <p:cNvPr id="3" name="Rectangle 2">
            <a:extLst>
              <a:ext uri="{FF2B5EF4-FFF2-40B4-BE49-F238E27FC236}">
                <a16:creationId xmlns:a16="http://schemas.microsoft.com/office/drawing/2014/main" id="{8F4982E8-FA64-4B94-B602-1ACE5092BA58}"/>
              </a:ext>
            </a:extLst>
          </p:cNvPr>
          <p:cNvSpPr/>
          <p:nvPr/>
        </p:nvSpPr>
        <p:spPr>
          <a:xfrm>
            <a:off x="717176" y="89647"/>
            <a:ext cx="11349318" cy="32945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The Big Picture: AQA GCSE FRENCH Themes 1,2,3 </a:t>
            </a: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Y11 </a:t>
            </a:r>
            <a:r>
              <a:rPr kumimoji="0" lang="en-GB" sz="1100" b="1" i="1" u="none" strike="noStrike" kern="1200" cap="none" spc="0" normalizeH="0" baseline="0" noProof="0" dirty="0">
                <a:ln>
                  <a:noFill/>
                </a:ln>
                <a:solidFill>
                  <a:prstClr val="black"/>
                </a:solidFill>
                <a:effectLst/>
                <a:uLnTx/>
                <a:uFillTx/>
                <a:latin typeface="Calibri" panose="020F0502020204030204"/>
                <a:ea typeface="+mn-ea"/>
                <a:cs typeface="+mn-cs"/>
              </a:rPr>
              <a:t>French</a:t>
            </a:r>
          </a:p>
        </p:txBody>
      </p:sp>
      <p:sp>
        <p:nvSpPr>
          <p:cNvPr id="4" name="Rectangle 3">
            <a:extLst>
              <a:ext uri="{FF2B5EF4-FFF2-40B4-BE49-F238E27FC236}">
                <a16:creationId xmlns:a16="http://schemas.microsoft.com/office/drawing/2014/main" id="{868D0A6F-EB30-49C7-92CF-5A32A93ADC2C}"/>
              </a:ext>
            </a:extLst>
          </p:cNvPr>
          <p:cNvSpPr/>
          <p:nvPr/>
        </p:nvSpPr>
        <p:spPr>
          <a:xfrm>
            <a:off x="717174" y="521634"/>
            <a:ext cx="11349317" cy="62055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Calibri" panose="020F0502020204030204"/>
                <a:ea typeface="+mn-ea"/>
                <a:cs typeface="+mn-cs"/>
              </a:rPr>
              <a:t>Intent continued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Listening and Understanding: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demonstrate general and specific understanding of different types of spoken language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follow and understand clear standard speech using familiar language across a range of specified contexts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identify the overall message, key points, details and opinions in a variety of short and longer spoken passages, involving some more complex language, recognising the relationship between past, present and future events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deduce meaning from a variety of short and longer spoken texts, involving some complex language and more abstract material, including short narratives and authentic material addressing a wide range of relevant contemporary and cultural themes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recognise and respond to key information, important themes and ideas in more extended spoken text, including authentic sources, adapted and abridged, as appropriate, by being able to answer questions, extract information, evaluate and draw conclusions.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Speaking: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communicate and interact effectively in speech for a variety of purposes across a range of specified contexts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take part in a short conversation, asking and answering questions, and exchanging opinions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convey information and narrate events coherently and confidently, using and adapting language for new purposes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speak spontaneously, responding to unexpected questions, points of view or situations, sustaining communication by using rephrasing or repair strategies, as appropriate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initiate and develop conversations and discussion, producing extended sequences of speech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make appropriate and accurate use of a variety of vocabulary and grammatical structures, including some more complex forms, with reference to past, present and future events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make creative and more complex use of the language, as appropriate, to express and justify their own thoughts and points of view</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use accurate pronunciation and intonation such as to be understood by a native speaker.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Reading and Understanding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understand and respond to different types of written language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understand general and specific details within texts using high frequency familiar language across a range of contexts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identify the overall message, key points, details and opinions in a variety of short and longer written passages, involving some more complex language, recognising the relationship between past, present and future events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deduce meaning from a variety of short and longer written texts from a range of specified contexts, including authentic sources involving some complex language and unfamiliar material, as well as short narratives and authentic material addressing a wide range of relevant contemporary and cultural themes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recognise and respond to key information, important themes and ideas in more extended written text and authentic sources, including some extracts from relevant abridged or adapted literary texts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demonstrate understanding by being able to scan for particular information, organise and present relevant details, draw inferences in context and recognise implicit meaning where appropriate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translate a short passage from French into English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Writing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communicate effectively in writing for a variety of purposes across a range of specified contexts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write short texts, using simple sentences and familiar language accurately to convey meaning and exchange information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produce clear and coherent text of extended length to present facts and express ideas and opinions appropriately for different purposes and in different settings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make accurate use of a variety of vocabulary and grammatical structures, including some more complex forms, to describe and narrate with reference to past, present and future events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manipulate the language, using and adapting a variety of structures and vocabulary with increasing accuracy and fluency for new purposes, including using appropriate style and register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make independent, creative and more complex use of the language, as appropriate, to note down key points, express and justify individual thoughts and points of view, in order to interest, inform or convince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4B4B4B"/>
                </a:solidFill>
                <a:effectLst/>
                <a:uLnTx/>
                <a:uFillTx/>
                <a:latin typeface="Calibri" panose="020F0502020204030204"/>
                <a:ea typeface="+mn-ea"/>
                <a:cs typeface="+mn-cs"/>
              </a:rPr>
              <a:t>translate sentences and short texts from English into French to convey key messages accurately and to apply grammatical knowledge of language and structures in context.</a:t>
            </a:r>
          </a:p>
        </p:txBody>
      </p:sp>
    </p:spTree>
    <p:extLst>
      <p:ext uri="{BB962C8B-B14F-4D97-AF65-F5344CB8AC3E}">
        <p14:creationId xmlns:p14="http://schemas.microsoft.com/office/powerpoint/2010/main" val="2289139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75" name="Picture 2" descr="straight road. travel concept illustration 13079896 PNG">
            <a:extLst>
              <a:ext uri="{FF2B5EF4-FFF2-40B4-BE49-F238E27FC236}">
                <a16:creationId xmlns:a16="http://schemas.microsoft.com/office/drawing/2014/main" id="{05C0143E-30A0-2ADD-78CC-EA22DFBA75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5706636" y="3045577"/>
            <a:ext cx="6833904" cy="742751"/>
          </a:xfrm>
          <a:prstGeom prst="rect">
            <a:avLst/>
          </a:prstGeom>
          <a:noFill/>
          <a:extLst>
            <a:ext uri="{909E8E84-426E-40DD-AFC4-6F175D3DCCD1}">
              <a14:hiddenFill xmlns:a14="http://schemas.microsoft.com/office/drawing/2010/main">
                <a:solidFill>
                  <a:srgbClr val="FFFFFF"/>
                </a:solidFill>
              </a14:hiddenFill>
            </a:ext>
          </a:extLst>
        </p:spPr>
      </p:pic>
      <p:pic>
        <p:nvPicPr>
          <p:cNvPr id="2161" name="Picture 2" descr="straight road. travel concept illustration 13079896 PNG">
            <a:extLst>
              <a:ext uri="{FF2B5EF4-FFF2-40B4-BE49-F238E27FC236}">
                <a16:creationId xmlns:a16="http://schemas.microsoft.com/office/drawing/2014/main" id="{9DC36991-14AB-94F6-7B06-13449CC008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704265" y="3045578"/>
            <a:ext cx="6833904" cy="742751"/>
          </a:xfrm>
          <a:prstGeom prst="rect">
            <a:avLst/>
          </a:prstGeom>
          <a:noFill/>
          <a:extLst>
            <a:ext uri="{909E8E84-426E-40DD-AFC4-6F175D3DCCD1}">
              <a14:hiddenFill xmlns:a14="http://schemas.microsoft.com/office/drawing/2010/main">
                <a:solidFill>
                  <a:srgbClr val="FFFFFF"/>
                </a:solidFill>
              </a14:hiddenFill>
            </a:ext>
          </a:extLst>
        </p:spPr>
      </p:pic>
      <p:pic>
        <p:nvPicPr>
          <p:cNvPr id="2147" name="Picture 2" descr="straight road. travel concept illustration 13079896 PNG">
            <a:extLst>
              <a:ext uri="{FF2B5EF4-FFF2-40B4-BE49-F238E27FC236}">
                <a16:creationId xmlns:a16="http://schemas.microsoft.com/office/drawing/2014/main" id="{81DB35B4-32F9-A280-DA58-A26BD16DB7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1722738" y="3045579"/>
            <a:ext cx="6833904" cy="74275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straight road. travel concept illustration 13079896 PNG">
            <a:extLst>
              <a:ext uri="{FF2B5EF4-FFF2-40B4-BE49-F238E27FC236}">
                <a16:creationId xmlns:a16="http://schemas.microsoft.com/office/drawing/2014/main" id="{844EB65C-4617-96A1-7981-6526D087D6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2262120" y="3045581"/>
            <a:ext cx="6833904" cy="74275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E64EDF64-C6E8-EB12-0FE1-24E9AF9D62AE}"/>
              </a:ext>
            </a:extLst>
          </p:cNvPr>
          <p:cNvSpPr/>
          <p:nvPr/>
        </p:nvSpPr>
        <p:spPr>
          <a:xfrm>
            <a:off x="89680" y="9901"/>
            <a:ext cx="1992429" cy="4405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900" dirty="0">
                <a:solidFill>
                  <a:schemeClr val="tx1"/>
                </a:solidFill>
              </a:rPr>
              <a:t>Half Term 1</a:t>
            </a:r>
          </a:p>
        </p:txBody>
      </p:sp>
      <p:sp>
        <p:nvSpPr>
          <p:cNvPr id="11" name="Speech Bubble: Rectangle with Corners Rounded 10">
            <a:extLst>
              <a:ext uri="{FF2B5EF4-FFF2-40B4-BE49-F238E27FC236}">
                <a16:creationId xmlns:a16="http://schemas.microsoft.com/office/drawing/2014/main" id="{F1A01E29-2F24-20BE-2EB4-80814B047E29}"/>
              </a:ext>
            </a:extLst>
          </p:cNvPr>
          <p:cNvSpPr/>
          <p:nvPr/>
        </p:nvSpPr>
        <p:spPr>
          <a:xfrm>
            <a:off x="107408" y="6176536"/>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describe my family and state whether we get on</a:t>
            </a:r>
          </a:p>
        </p:txBody>
      </p:sp>
      <p:sp>
        <p:nvSpPr>
          <p:cNvPr id="15" name="Speech Bubble: Rectangle with Corners Rounded 14">
            <a:extLst>
              <a:ext uri="{FF2B5EF4-FFF2-40B4-BE49-F238E27FC236}">
                <a16:creationId xmlns:a16="http://schemas.microsoft.com/office/drawing/2014/main" id="{847E3A21-8D40-F17D-AF2E-F1818BE56D5C}"/>
              </a:ext>
            </a:extLst>
          </p:cNvPr>
          <p:cNvSpPr/>
          <p:nvPr/>
        </p:nvSpPr>
        <p:spPr>
          <a:xfrm>
            <a:off x="1103623" y="6160423"/>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describe a best friend and say if we get on</a:t>
            </a:r>
          </a:p>
        </p:txBody>
      </p:sp>
      <p:sp>
        <p:nvSpPr>
          <p:cNvPr id="16" name="Speech Bubble: Rectangle with Corners Rounded 15">
            <a:extLst>
              <a:ext uri="{FF2B5EF4-FFF2-40B4-BE49-F238E27FC236}">
                <a16:creationId xmlns:a16="http://schemas.microsoft.com/office/drawing/2014/main" id="{FA4350AE-D28F-75FF-0E50-C6D1169EBE02}"/>
              </a:ext>
            </a:extLst>
          </p:cNvPr>
          <p:cNvSpPr/>
          <p:nvPr/>
        </p:nvSpPr>
        <p:spPr>
          <a:xfrm>
            <a:off x="70049" y="5519163"/>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describe the qualities of a good friend</a:t>
            </a:r>
          </a:p>
        </p:txBody>
      </p:sp>
      <p:sp>
        <p:nvSpPr>
          <p:cNvPr id="17" name="Speech Bubble: Rectangle with Corners Rounded 16">
            <a:extLst>
              <a:ext uri="{FF2B5EF4-FFF2-40B4-BE49-F238E27FC236}">
                <a16:creationId xmlns:a16="http://schemas.microsoft.com/office/drawing/2014/main" id="{BEB5F173-7FE6-454E-983B-549A6B819E70}"/>
              </a:ext>
            </a:extLst>
          </p:cNvPr>
          <p:cNvSpPr/>
          <p:nvPr/>
        </p:nvSpPr>
        <p:spPr>
          <a:xfrm>
            <a:off x="1119382" y="5486937"/>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describe a partner</a:t>
            </a:r>
          </a:p>
        </p:txBody>
      </p:sp>
      <p:sp>
        <p:nvSpPr>
          <p:cNvPr id="4" name="Speech Bubble: Rectangle with Corners Rounded 3">
            <a:extLst>
              <a:ext uri="{FF2B5EF4-FFF2-40B4-BE49-F238E27FC236}">
                <a16:creationId xmlns:a16="http://schemas.microsoft.com/office/drawing/2014/main" id="{A36BE48A-218E-4870-E806-CB6F8E27C166}"/>
              </a:ext>
            </a:extLst>
          </p:cNvPr>
          <p:cNvSpPr/>
          <p:nvPr/>
        </p:nvSpPr>
        <p:spPr>
          <a:xfrm>
            <a:off x="61140" y="4886350"/>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whether I want to marry and why</a:t>
            </a:r>
          </a:p>
        </p:txBody>
      </p:sp>
      <p:sp>
        <p:nvSpPr>
          <p:cNvPr id="5" name="Speech Bubble: Rectangle with Corners Rounded 4">
            <a:extLst>
              <a:ext uri="{FF2B5EF4-FFF2-40B4-BE49-F238E27FC236}">
                <a16:creationId xmlns:a16="http://schemas.microsoft.com/office/drawing/2014/main" id="{E97A1D9D-6C31-2AED-6708-DD997D7C0402}"/>
              </a:ext>
            </a:extLst>
          </p:cNvPr>
          <p:cNvSpPr/>
          <p:nvPr/>
        </p:nvSpPr>
        <p:spPr>
          <a:xfrm>
            <a:off x="1130453" y="4896116"/>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argue whether marriage is a good idea</a:t>
            </a:r>
          </a:p>
        </p:txBody>
      </p:sp>
      <p:sp>
        <p:nvSpPr>
          <p:cNvPr id="6" name="Speech Bubble: Rectangle with Corners Rounded 5">
            <a:extLst>
              <a:ext uri="{FF2B5EF4-FFF2-40B4-BE49-F238E27FC236}">
                <a16:creationId xmlns:a16="http://schemas.microsoft.com/office/drawing/2014/main" id="{738C9985-4013-6605-0427-0310CC17C011}"/>
              </a:ext>
            </a:extLst>
          </p:cNvPr>
          <p:cNvSpPr/>
          <p:nvPr/>
        </p:nvSpPr>
        <p:spPr>
          <a:xfrm>
            <a:off x="109683" y="4231638"/>
            <a:ext cx="961266" cy="492754"/>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whether I want children</a:t>
            </a:r>
          </a:p>
        </p:txBody>
      </p:sp>
      <p:sp>
        <p:nvSpPr>
          <p:cNvPr id="7" name="Speech Bubble: Rectangle with Corners Rounded 6">
            <a:extLst>
              <a:ext uri="{FF2B5EF4-FFF2-40B4-BE49-F238E27FC236}">
                <a16:creationId xmlns:a16="http://schemas.microsoft.com/office/drawing/2014/main" id="{7340A118-696A-453F-FFB7-6D60600C2062}"/>
              </a:ext>
            </a:extLst>
          </p:cNvPr>
          <p:cNvSpPr/>
          <p:nvPr/>
        </p:nvSpPr>
        <p:spPr>
          <a:xfrm>
            <a:off x="1135203" y="4233427"/>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describe where I live and what is in my house</a:t>
            </a:r>
          </a:p>
        </p:txBody>
      </p:sp>
      <p:sp>
        <p:nvSpPr>
          <p:cNvPr id="8" name="Speech Bubble: Rectangle with Corners Rounded 7">
            <a:extLst>
              <a:ext uri="{FF2B5EF4-FFF2-40B4-BE49-F238E27FC236}">
                <a16:creationId xmlns:a16="http://schemas.microsoft.com/office/drawing/2014/main" id="{B99DA860-F412-51C3-E7BA-616401F09FBD}"/>
              </a:ext>
            </a:extLst>
          </p:cNvPr>
          <p:cNvSpPr/>
          <p:nvPr/>
        </p:nvSpPr>
        <p:spPr>
          <a:xfrm>
            <a:off x="115352" y="3548827"/>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describe my dream house</a:t>
            </a:r>
          </a:p>
        </p:txBody>
      </p:sp>
      <p:sp>
        <p:nvSpPr>
          <p:cNvPr id="9" name="Speech Bubble: Rectangle with Corners Rounded 8">
            <a:extLst>
              <a:ext uri="{FF2B5EF4-FFF2-40B4-BE49-F238E27FC236}">
                <a16:creationId xmlns:a16="http://schemas.microsoft.com/office/drawing/2014/main" id="{F5AC44EF-0469-2748-BB74-BC8DAAFADA2C}"/>
              </a:ext>
            </a:extLst>
          </p:cNvPr>
          <p:cNvSpPr/>
          <p:nvPr/>
        </p:nvSpPr>
        <p:spPr>
          <a:xfrm>
            <a:off x="1138971" y="3259818"/>
            <a:ext cx="914267" cy="865295"/>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opinions on where I live and what there is to do where I live</a:t>
            </a:r>
          </a:p>
        </p:txBody>
      </p:sp>
      <p:pic>
        <p:nvPicPr>
          <p:cNvPr id="2063" name="Picture 2" descr="straight road. travel concept illustration 13079896 PNG">
            <a:extLst>
              <a:ext uri="{FF2B5EF4-FFF2-40B4-BE49-F238E27FC236}">
                <a16:creationId xmlns:a16="http://schemas.microsoft.com/office/drawing/2014/main" id="{AF90F8EB-37F6-6457-968F-C4D1890B06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269691" y="3045580"/>
            <a:ext cx="6833904" cy="742751"/>
          </a:xfrm>
          <a:prstGeom prst="rect">
            <a:avLst/>
          </a:prstGeom>
          <a:noFill/>
          <a:extLst>
            <a:ext uri="{909E8E84-426E-40DD-AFC4-6F175D3DCCD1}">
              <a14:hiddenFill xmlns:a14="http://schemas.microsoft.com/office/drawing/2010/main">
                <a:solidFill>
                  <a:srgbClr val="FFFFFF"/>
                </a:solidFill>
              </a14:hiddenFill>
            </a:ext>
          </a:extLst>
        </p:spPr>
      </p:pic>
      <p:sp>
        <p:nvSpPr>
          <p:cNvPr id="2064" name="Rectangle 2063">
            <a:extLst>
              <a:ext uri="{FF2B5EF4-FFF2-40B4-BE49-F238E27FC236}">
                <a16:creationId xmlns:a16="http://schemas.microsoft.com/office/drawing/2014/main" id="{EC3A402E-4006-D4C4-6577-3B0F339AF85F}"/>
              </a:ext>
            </a:extLst>
          </p:cNvPr>
          <p:cNvSpPr/>
          <p:nvPr/>
        </p:nvSpPr>
        <p:spPr>
          <a:xfrm>
            <a:off x="2082109" y="9900"/>
            <a:ext cx="1992429" cy="4405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900" dirty="0">
                <a:solidFill>
                  <a:schemeClr val="tx1"/>
                </a:solidFill>
              </a:rPr>
              <a:t>Half Term 2</a:t>
            </a:r>
          </a:p>
        </p:txBody>
      </p:sp>
      <p:sp>
        <p:nvSpPr>
          <p:cNvPr id="2070" name="Speech Bubble: Rectangle with Corners Rounded 2069">
            <a:extLst>
              <a:ext uri="{FF2B5EF4-FFF2-40B4-BE49-F238E27FC236}">
                <a16:creationId xmlns:a16="http://schemas.microsoft.com/office/drawing/2014/main" id="{BB10951F-372C-A2DB-CE5F-F7EDBDC958CE}"/>
              </a:ext>
            </a:extLst>
          </p:cNvPr>
          <p:cNvSpPr/>
          <p:nvPr/>
        </p:nvSpPr>
        <p:spPr>
          <a:xfrm>
            <a:off x="3256448" y="3454543"/>
            <a:ext cx="961266" cy="576798"/>
          </a:xfrm>
          <a:prstGeom prst="wedgeRoundRectCallou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describe school uniform</a:t>
            </a:r>
          </a:p>
        </p:txBody>
      </p:sp>
      <p:sp>
        <p:nvSpPr>
          <p:cNvPr id="2071" name="Speech Bubble: Rectangle with Corners Rounded 2070">
            <a:extLst>
              <a:ext uri="{FF2B5EF4-FFF2-40B4-BE49-F238E27FC236}">
                <a16:creationId xmlns:a16="http://schemas.microsoft.com/office/drawing/2014/main" id="{01906AF6-7CAA-7A77-869F-9638DC023081}"/>
              </a:ext>
            </a:extLst>
          </p:cNvPr>
          <p:cNvSpPr/>
          <p:nvPr/>
        </p:nvSpPr>
        <p:spPr>
          <a:xfrm>
            <a:off x="3210224" y="1939032"/>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what I like / don’t like to eat</a:t>
            </a:r>
          </a:p>
        </p:txBody>
      </p:sp>
      <p:sp>
        <p:nvSpPr>
          <p:cNvPr id="2072" name="Speech Bubble: Rectangle with Corners Rounded 2071">
            <a:extLst>
              <a:ext uri="{FF2B5EF4-FFF2-40B4-BE49-F238E27FC236}">
                <a16:creationId xmlns:a16="http://schemas.microsoft.com/office/drawing/2014/main" id="{51B921AC-C39B-3CF5-988D-3964F342C296}"/>
              </a:ext>
            </a:extLst>
          </p:cNvPr>
          <p:cNvSpPr/>
          <p:nvPr/>
        </p:nvSpPr>
        <p:spPr>
          <a:xfrm>
            <a:off x="3232115" y="2627888"/>
            <a:ext cx="961266" cy="692933"/>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discuss what I did at the weekend and give opinions</a:t>
            </a:r>
          </a:p>
        </p:txBody>
      </p:sp>
      <p:sp>
        <p:nvSpPr>
          <p:cNvPr id="2073" name="Speech Bubble: Rectangle with Corners Rounded 2072">
            <a:extLst>
              <a:ext uri="{FF2B5EF4-FFF2-40B4-BE49-F238E27FC236}">
                <a16:creationId xmlns:a16="http://schemas.microsoft.com/office/drawing/2014/main" id="{C3DA7382-57BB-4889-56BC-EE3CF17597D3}"/>
              </a:ext>
            </a:extLst>
          </p:cNvPr>
          <p:cNvSpPr/>
          <p:nvPr/>
        </p:nvSpPr>
        <p:spPr>
          <a:xfrm>
            <a:off x="2189348" y="2021784"/>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discuss what I will do at the weekend</a:t>
            </a:r>
          </a:p>
        </p:txBody>
      </p:sp>
      <p:sp>
        <p:nvSpPr>
          <p:cNvPr id="2074" name="Speech Bubble: Rectangle with Corners Rounded 2073">
            <a:extLst>
              <a:ext uri="{FF2B5EF4-FFF2-40B4-BE49-F238E27FC236}">
                <a16:creationId xmlns:a16="http://schemas.microsoft.com/office/drawing/2014/main" id="{27CC0720-600B-EB4F-D513-D8E70A07B938}"/>
              </a:ext>
            </a:extLst>
          </p:cNvPr>
          <p:cNvSpPr/>
          <p:nvPr/>
        </p:nvSpPr>
        <p:spPr>
          <a:xfrm>
            <a:off x="2161564" y="1448117"/>
            <a:ext cx="961266" cy="459050"/>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discuss world cuisines</a:t>
            </a:r>
          </a:p>
        </p:txBody>
      </p:sp>
      <p:sp>
        <p:nvSpPr>
          <p:cNvPr id="2075" name="Speech Bubble: Rectangle with Corners Rounded 2074">
            <a:extLst>
              <a:ext uri="{FF2B5EF4-FFF2-40B4-BE49-F238E27FC236}">
                <a16:creationId xmlns:a16="http://schemas.microsoft.com/office/drawing/2014/main" id="{729FF6E4-4FF1-21AF-1251-F1D260812A44}"/>
              </a:ext>
            </a:extLst>
          </p:cNvPr>
          <p:cNvSpPr/>
          <p:nvPr/>
        </p:nvSpPr>
        <p:spPr>
          <a:xfrm>
            <a:off x="3170475" y="1257165"/>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what I have eaten and give opinions</a:t>
            </a:r>
          </a:p>
        </p:txBody>
      </p:sp>
      <p:pic>
        <p:nvPicPr>
          <p:cNvPr id="2133" name="Picture 2" descr="straight road. travel concept illustration 13079896 PNG">
            <a:extLst>
              <a:ext uri="{FF2B5EF4-FFF2-40B4-BE49-F238E27FC236}">
                <a16:creationId xmlns:a16="http://schemas.microsoft.com/office/drawing/2014/main" id="{C178D12E-35DC-C384-C2FE-B6CA0D16AE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8430555" y="2324918"/>
            <a:ext cx="5392588" cy="742751"/>
          </a:xfrm>
          <a:prstGeom prst="rect">
            <a:avLst/>
          </a:prstGeom>
          <a:noFill/>
          <a:extLst>
            <a:ext uri="{909E8E84-426E-40DD-AFC4-6F175D3DCCD1}">
              <a14:hiddenFill xmlns:a14="http://schemas.microsoft.com/office/drawing/2010/main">
                <a:solidFill>
                  <a:srgbClr val="FFFFFF"/>
                </a:solidFill>
              </a14:hiddenFill>
            </a:ext>
          </a:extLst>
        </p:spPr>
      </p:pic>
      <p:sp>
        <p:nvSpPr>
          <p:cNvPr id="2134" name="Rectangle 2133">
            <a:extLst>
              <a:ext uri="{FF2B5EF4-FFF2-40B4-BE49-F238E27FC236}">
                <a16:creationId xmlns:a16="http://schemas.microsoft.com/office/drawing/2014/main" id="{64502CEB-D0C5-9C9D-D0D1-10B25ECDBEDB}"/>
              </a:ext>
            </a:extLst>
          </p:cNvPr>
          <p:cNvSpPr/>
          <p:nvPr/>
        </p:nvSpPr>
        <p:spPr>
          <a:xfrm>
            <a:off x="10061696" y="9896"/>
            <a:ext cx="1992429" cy="4405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900" dirty="0">
                <a:solidFill>
                  <a:schemeClr val="tx1"/>
                </a:solidFill>
              </a:rPr>
              <a:t>Half Term 6</a:t>
            </a:r>
          </a:p>
        </p:txBody>
      </p:sp>
      <p:sp>
        <p:nvSpPr>
          <p:cNvPr id="2138" name="Speech Bubble: Rectangle with Corners Rounded 2137">
            <a:extLst>
              <a:ext uri="{FF2B5EF4-FFF2-40B4-BE49-F238E27FC236}">
                <a16:creationId xmlns:a16="http://schemas.microsoft.com/office/drawing/2014/main" id="{C3F55497-B99F-0D42-E026-352AEB6FB72F}"/>
              </a:ext>
            </a:extLst>
          </p:cNvPr>
          <p:cNvSpPr/>
          <p:nvPr/>
        </p:nvSpPr>
        <p:spPr>
          <a:xfrm>
            <a:off x="4253778" y="2022034"/>
            <a:ext cx="961266" cy="799131"/>
          </a:xfrm>
          <a:prstGeom prst="wedgeRoundRectCallou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whether I will do an apprenticeship and state why</a:t>
            </a:r>
          </a:p>
        </p:txBody>
      </p:sp>
      <p:sp>
        <p:nvSpPr>
          <p:cNvPr id="2139" name="Speech Bubble: Rectangle with Corners Rounded 2138">
            <a:extLst>
              <a:ext uri="{FF2B5EF4-FFF2-40B4-BE49-F238E27FC236}">
                <a16:creationId xmlns:a16="http://schemas.microsoft.com/office/drawing/2014/main" id="{9A5AA3E1-7AD7-98D5-3555-2AF64CD16BCA}"/>
              </a:ext>
            </a:extLst>
          </p:cNvPr>
          <p:cNvSpPr/>
          <p:nvPr/>
        </p:nvSpPr>
        <p:spPr>
          <a:xfrm>
            <a:off x="7224214" y="5195336"/>
            <a:ext cx="961266" cy="576798"/>
          </a:xfrm>
          <a:prstGeom prst="wedgeRoundRectCallou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how to get a job and the qualities needed</a:t>
            </a:r>
          </a:p>
        </p:txBody>
      </p:sp>
      <p:sp>
        <p:nvSpPr>
          <p:cNvPr id="2140" name="Speech Bubble: Rectangle with Corners Rounded 2139">
            <a:extLst>
              <a:ext uri="{FF2B5EF4-FFF2-40B4-BE49-F238E27FC236}">
                <a16:creationId xmlns:a16="http://schemas.microsoft.com/office/drawing/2014/main" id="{EDB53BC7-B29D-2A12-BBED-68403950E25C}"/>
              </a:ext>
            </a:extLst>
          </p:cNvPr>
          <p:cNvSpPr/>
          <p:nvPr/>
        </p:nvSpPr>
        <p:spPr>
          <a:xfrm>
            <a:off x="8250734" y="5940116"/>
            <a:ext cx="1547689" cy="729405"/>
          </a:xfrm>
          <a:prstGeom prst="wedgeRoundRect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900" dirty="0"/>
              <a:t>Preparation for GCSE Speaking Exams </a:t>
            </a:r>
          </a:p>
        </p:txBody>
      </p:sp>
      <p:sp>
        <p:nvSpPr>
          <p:cNvPr id="2148" name="Rectangle 2147">
            <a:extLst>
              <a:ext uri="{FF2B5EF4-FFF2-40B4-BE49-F238E27FC236}">
                <a16:creationId xmlns:a16="http://schemas.microsoft.com/office/drawing/2014/main" id="{76381CC0-FAED-A40E-DB98-0AEDE0193D9C}"/>
              </a:ext>
            </a:extLst>
          </p:cNvPr>
          <p:cNvSpPr/>
          <p:nvPr/>
        </p:nvSpPr>
        <p:spPr>
          <a:xfrm>
            <a:off x="4074538" y="9899"/>
            <a:ext cx="1992429" cy="4405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900" dirty="0">
                <a:solidFill>
                  <a:schemeClr val="tx1"/>
                </a:solidFill>
              </a:rPr>
              <a:t>Half Term 3 </a:t>
            </a:r>
          </a:p>
        </p:txBody>
      </p:sp>
      <p:sp>
        <p:nvSpPr>
          <p:cNvPr id="2149" name="Speech Bubble: Rectangle with Corners Rounded 2148">
            <a:extLst>
              <a:ext uri="{FF2B5EF4-FFF2-40B4-BE49-F238E27FC236}">
                <a16:creationId xmlns:a16="http://schemas.microsoft.com/office/drawing/2014/main" id="{966A4BA0-FA03-B663-C3B9-312A3D5F12F4}"/>
              </a:ext>
            </a:extLst>
          </p:cNvPr>
          <p:cNvSpPr/>
          <p:nvPr/>
        </p:nvSpPr>
        <p:spPr>
          <a:xfrm>
            <a:off x="2146983" y="5478123"/>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discuss how to make a difference in the community</a:t>
            </a:r>
          </a:p>
        </p:txBody>
      </p:sp>
      <p:sp>
        <p:nvSpPr>
          <p:cNvPr id="2151" name="Speech Bubble: Rectangle with Corners Rounded 2150">
            <a:extLst>
              <a:ext uri="{FF2B5EF4-FFF2-40B4-BE49-F238E27FC236}">
                <a16:creationId xmlns:a16="http://schemas.microsoft.com/office/drawing/2014/main" id="{3122AFA3-3D99-F911-B3D5-D959C04CD4C3}"/>
              </a:ext>
            </a:extLst>
          </p:cNvPr>
          <p:cNvSpPr/>
          <p:nvPr/>
        </p:nvSpPr>
        <p:spPr>
          <a:xfrm>
            <a:off x="2211009" y="4111777"/>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discuss whether I am / used to be in good health</a:t>
            </a:r>
          </a:p>
        </p:txBody>
      </p:sp>
      <p:sp>
        <p:nvSpPr>
          <p:cNvPr id="2153" name="Speech Bubble: Rectangle with Corners Rounded 2152">
            <a:extLst>
              <a:ext uri="{FF2B5EF4-FFF2-40B4-BE49-F238E27FC236}">
                <a16:creationId xmlns:a16="http://schemas.microsoft.com/office/drawing/2014/main" id="{41D7AC00-F9C9-E1CF-F13F-AE79016CF4AD}"/>
              </a:ext>
            </a:extLst>
          </p:cNvPr>
          <p:cNvSpPr/>
          <p:nvPr/>
        </p:nvSpPr>
        <p:spPr>
          <a:xfrm>
            <a:off x="3237155" y="4111777"/>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discuss what I will do to be in good health</a:t>
            </a:r>
          </a:p>
        </p:txBody>
      </p:sp>
      <p:sp>
        <p:nvSpPr>
          <p:cNvPr id="2154" name="Speech Bubble: Rectangle with Corners Rounded 2153">
            <a:extLst>
              <a:ext uri="{FF2B5EF4-FFF2-40B4-BE49-F238E27FC236}">
                <a16:creationId xmlns:a16="http://schemas.microsoft.com/office/drawing/2014/main" id="{7709B5C4-7D31-C9D0-10FB-7206232CFC76}"/>
              </a:ext>
            </a:extLst>
          </p:cNvPr>
          <p:cNvSpPr/>
          <p:nvPr/>
        </p:nvSpPr>
        <p:spPr>
          <a:xfrm>
            <a:off x="4280498" y="3516363"/>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what I think is the worst social issue</a:t>
            </a:r>
          </a:p>
        </p:txBody>
      </p:sp>
      <p:sp>
        <p:nvSpPr>
          <p:cNvPr id="2156" name="Speech Bubble: Rectangle with Corners Rounded 2155">
            <a:extLst>
              <a:ext uri="{FF2B5EF4-FFF2-40B4-BE49-F238E27FC236}">
                <a16:creationId xmlns:a16="http://schemas.microsoft.com/office/drawing/2014/main" id="{0211AAC8-C1D0-8F6D-3A92-AA9FB1D3A635}"/>
              </a:ext>
            </a:extLst>
          </p:cNvPr>
          <p:cNvSpPr/>
          <p:nvPr/>
        </p:nvSpPr>
        <p:spPr>
          <a:xfrm>
            <a:off x="5286768" y="3516363"/>
            <a:ext cx="961266" cy="509792"/>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what I want to do in the future</a:t>
            </a:r>
          </a:p>
        </p:txBody>
      </p:sp>
      <p:sp>
        <p:nvSpPr>
          <p:cNvPr id="2157" name="Speech Bubble: Rectangle with Corners Rounded 2156">
            <a:extLst>
              <a:ext uri="{FF2B5EF4-FFF2-40B4-BE49-F238E27FC236}">
                <a16:creationId xmlns:a16="http://schemas.microsoft.com/office/drawing/2014/main" id="{1B991F87-BFF1-3743-7EE1-5EC32B959B1D}"/>
              </a:ext>
            </a:extLst>
          </p:cNvPr>
          <p:cNvSpPr/>
          <p:nvPr/>
        </p:nvSpPr>
        <p:spPr>
          <a:xfrm>
            <a:off x="2205726" y="3430332"/>
            <a:ext cx="961266" cy="576798"/>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discuss school rules</a:t>
            </a:r>
          </a:p>
        </p:txBody>
      </p:sp>
      <p:sp>
        <p:nvSpPr>
          <p:cNvPr id="2158" name="Speech Bubble: Rectangle with Corners Rounded 2157">
            <a:extLst>
              <a:ext uri="{FF2B5EF4-FFF2-40B4-BE49-F238E27FC236}">
                <a16:creationId xmlns:a16="http://schemas.microsoft.com/office/drawing/2014/main" id="{013E43E3-85B2-DBE7-6710-4D658EEFC40C}"/>
              </a:ext>
            </a:extLst>
          </p:cNvPr>
          <p:cNvSpPr/>
          <p:nvPr/>
        </p:nvSpPr>
        <p:spPr>
          <a:xfrm>
            <a:off x="2181377" y="2744022"/>
            <a:ext cx="961266" cy="576799"/>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discuss how to improve my school</a:t>
            </a:r>
          </a:p>
        </p:txBody>
      </p:sp>
      <p:sp>
        <p:nvSpPr>
          <p:cNvPr id="2162" name="Rectangle 2161">
            <a:extLst>
              <a:ext uri="{FF2B5EF4-FFF2-40B4-BE49-F238E27FC236}">
                <a16:creationId xmlns:a16="http://schemas.microsoft.com/office/drawing/2014/main" id="{06BEA015-4351-6D85-2752-7D0B7B0BCFBE}"/>
              </a:ext>
            </a:extLst>
          </p:cNvPr>
          <p:cNvSpPr/>
          <p:nvPr/>
        </p:nvSpPr>
        <p:spPr>
          <a:xfrm>
            <a:off x="6056065" y="9898"/>
            <a:ext cx="1992429" cy="4405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900" dirty="0">
                <a:solidFill>
                  <a:schemeClr val="tx1"/>
                </a:solidFill>
              </a:rPr>
              <a:t>Half Term 4</a:t>
            </a:r>
          </a:p>
        </p:txBody>
      </p:sp>
      <p:sp>
        <p:nvSpPr>
          <p:cNvPr id="2163" name="Speech Bubble: Rectangle with Corners Rounded 2162">
            <a:extLst>
              <a:ext uri="{FF2B5EF4-FFF2-40B4-BE49-F238E27FC236}">
                <a16:creationId xmlns:a16="http://schemas.microsoft.com/office/drawing/2014/main" id="{8FF73318-19F6-A35A-E1AE-596415F5E622}"/>
              </a:ext>
            </a:extLst>
          </p:cNvPr>
          <p:cNvSpPr/>
          <p:nvPr/>
        </p:nvSpPr>
        <p:spPr>
          <a:xfrm>
            <a:off x="4135948" y="6206808"/>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discuss sport- where and opinion</a:t>
            </a:r>
          </a:p>
        </p:txBody>
      </p:sp>
      <p:sp>
        <p:nvSpPr>
          <p:cNvPr id="2164" name="Speech Bubble: Rectangle with Corners Rounded 2163">
            <a:extLst>
              <a:ext uri="{FF2B5EF4-FFF2-40B4-BE49-F238E27FC236}">
                <a16:creationId xmlns:a16="http://schemas.microsoft.com/office/drawing/2014/main" id="{CEA87939-68E0-253C-EE48-3179EB29B30F}"/>
              </a:ext>
            </a:extLst>
          </p:cNvPr>
          <p:cNvSpPr/>
          <p:nvPr/>
        </p:nvSpPr>
        <p:spPr>
          <a:xfrm>
            <a:off x="5284467" y="1113381"/>
            <a:ext cx="961266" cy="788491"/>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how I normally celebrate certain celebrations</a:t>
            </a:r>
          </a:p>
        </p:txBody>
      </p:sp>
      <p:sp>
        <p:nvSpPr>
          <p:cNvPr id="2165" name="Speech Bubble: Rectangle with Corners Rounded 2164">
            <a:extLst>
              <a:ext uri="{FF2B5EF4-FFF2-40B4-BE49-F238E27FC236}">
                <a16:creationId xmlns:a16="http://schemas.microsoft.com/office/drawing/2014/main" id="{A9A73FA3-70E3-BD54-C8F9-4755075039C0}"/>
              </a:ext>
            </a:extLst>
          </p:cNvPr>
          <p:cNvSpPr/>
          <p:nvPr/>
        </p:nvSpPr>
        <p:spPr>
          <a:xfrm>
            <a:off x="4170707" y="5535963"/>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environmental issues</a:t>
            </a:r>
          </a:p>
        </p:txBody>
      </p:sp>
      <p:sp>
        <p:nvSpPr>
          <p:cNvPr id="2166" name="Speech Bubble: Rectangle with Corners Rounded 2165">
            <a:extLst>
              <a:ext uri="{FF2B5EF4-FFF2-40B4-BE49-F238E27FC236}">
                <a16:creationId xmlns:a16="http://schemas.microsoft.com/office/drawing/2014/main" id="{6A790959-67B7-9EE9-00F4-F16113F14C8F}"/>
              </a:ext>
            </a:extLst>
          </p:cNvPr>
          <p:cNvSpPr/>
          <p:nvPr/>
        </p:nvSpPr>
        <p:spPr>
          <a:xfrm>
            <a:off x="5201030" y="5535963"/>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the biggest problems for the planet</a:t>
            </a:r>
          </a:p>
        </p:txBody>
      </p:sp>
      <p:sp>
        <p:nvSpPr>
          <p:cNvPr id="2167" name="Speech Bubble: Rectangle with Corners Rounded 2166">
            <a:extLst>
              <a:ext uri="{FF2B5EF4-FFF2-40B4-BE49-F238E27FC236}">
                <a16:creationId xmlns:a16="http://schemas.microsoft.com/office/drawing/2014/main" id="{03F78188-C617-02B4-3757-E36498DE676B}"/>
              </a:ext>
            </a:extLst>
          </p:cNvPr>
          <p:cNvSpPr/>
          <p:nvPr/>
        </p:nvSpPr>
        <p:spPr>
          <a:xfrm>
            <a:off x="4212412" y="4889503"/>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discuss how to save the planet</a:t>
            </a:r>
          </a:p>
        </p:txBody>
      </p:sp>
      <p:sp>
        <p:nvSpPr>
          <p:cNvPr id="2168" name="Speech Bubble: Rectangle with Corners Rounded 2167">
            <a:extLst>
              <a:ext uri="{FF2B5EF4-FFF2-40B4-BE49-F238E27FC236}">
                <a16:creationId xmlns:a16="http://schemas.microsoft.com/office/drawing/2014/main" id="{C9DA38D7-48E4-97F1-02B3-2F6ECB711B76}"/>
              </a:ext>
            </a:extLst>
          </p:cNvPr>
          <p:cNvSpPr/>
          <p:nvPr/>
        </p:nvSpPr>
        <p:spPr>
          <a:xfrm>
            <a:off x="5241764" y="4872881"/>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give opinions on poverty</a:t>
            </a:r>
          </a:p>
        </p:txBody>
      </p:sp>
      <p:sp>
        <p:nvSpPr>
          <p:cNvPr id="2169" name="Speech Bubble: Rectangle with Corners Rounded 2168">
            <a:extLst>
              <a:ext uri="{FF2B5EF4-FFF2-40B4-BE49-F238E27FC236}">
                <a16:creationId xmlns:a16="http://schemas.microsoft.com/office/drawing/2014/main" id="{F20BB724-9714-E1FE-BCF1-C84C07BBE878}"/>
              </a:ext>
            </a:extLst>
          </p:cNvPr>
          <p:cNvSpPr/>
          <p:nvPr/>
        </p:nvSpPr>
        <p:spPr>
          <a:xfrm>
            <a:off x="4231462" y="4198428"/>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give opinions on unemployment </a:t>
            </a:r>
          </a:p>
        </p:txBody>
      </p:sp>
      <p:sp>
        <p:nvSpPr>
          <p:cNvPr id="2170" name="Speech Bubble: Rectangle with Corners Rounded 2169">
            <a:extLst>
              <a:ext uri="{FF2B5EF4-FFF2-40B4-BE49-F238E27FC236}">
                <a16:creationId xmlns:a16="http://schemas.microsoft.com/office/drawing/2014/main" id="{B30DC1A8-B5C1-0161-ECC6-418CA33FD2CB}"/>
              </a:ext>
            </a:extLst>
          </p:cNvPr>
          <p:cNvSpPr/>
          <p:nvPr/>
        </p:nvSpPr>
        <p:spPr>
          <a:xfrm>
            <a:off x="5212771" y="4189616"/>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give opinions on homelessness</a:t>
            </a:r>
          </a:p>
        </p:txBody>
      </p:sp>
      <p:sp>
        <p:nvSpPr>
          <p:cNvPr id="2176" name="Rectangle 2175">
            <a:extLst>
              <a:ext uri="{FF2B5EF4-FFF2-40B4-BE49-F238E27FC236}">
                <a16:creationId xmlns:a16="http://schemas.microsoft.com/office/drawing/2014/main" id="{34DDE38C-9D3F-C1D1-3579-CF981C3FB9E9}"/>
              </a:ext>
            </a:extLst>
          </p:cNvPr>
          <p:cNvSpPr/>
          <p:nvPr/>
        </p:nvSpPr>
        <p:spPr>
          <a:xfrm>
            <a:off x="8058436" y="9897"/>
            <a:ext cx="1992429" cy="4405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900" dirty="0">
                <a:solidFill>
                  <a:schemeClr val="tx1"/>
                </a:solidFill>
              </a:rPr>
              <a:t>Half Term 5</a:t>
            </a:r>
          </a:p>
        </p:txBody>
      </p:sp>
      <p:sp>
        <p:nvSpPr>
          <p:cNvPr id="2178" name="Speech Bubble: Rectangle with Corners Rounded 2177">
            <a:extLst>
              <a:ext uri="{FF2B5EF4-FFF2-40B4-BE49-F238E27FC236}">
                <a16:creationId xmlns:a16="http://schemas.microsoft.com/office/drawing/2014/main" id="{755C9960-1FC4-C584-42AF-97CE63035AE0}"/>
              </a:ext>
            </a:extLst>
          </p:cNvPr>
          <p:cNvSpPr/>
          <p:nvPr/>
        </p:nvSpPr>
        <p:spPr>
          <a:xfrm>
            <a:off x="4247932" y="1102741"/>
            <a:ext cx="961266" cy="799131"/>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discuss festivals and traditions in the past and future tense</a:t>
            </a:r>
          </a:p>
        </p:txBody>
      </p:sp>
      <p:sp>
        <p:nvSpPr>
          <p:cNvPr id="2179" name="Speech Bubble: Rectangle with Corners Rounded 2178">
            <a:extLst>
              <a:ext uri="{FF2B5EF4-FFF2-40B4-BE49-F238E27FC236}">
                <a16:creationId xmlns:a16="http://schemas.microsoft.com/office/drawing/2014/main" id="{8F2B780C-9DF5-E526-ECB6-11BBCF515177}"/>
              </a:ext>
            </a:extLst>
          </p:cNvPr>
          <p:cNvSpPr/>
          <p:nvPr/>
        </p:nvSpPr>
        <p:spPr>
          <a:xfrm>
            <a:off x="6228474" y="5230764"/>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discuss what I ate and did at festivals</a:t>
            </a:r>
          </a:p>
        </p:txBody>
      </p:sp>
      <p:sp>
        <p:nvSpPr>
          <p:cNvPr id="2180" name="Speech Bubble: Rectangle with Corners Rounded 2179">
            <a:extLst>
              <a:ext uri="{FF2B5EF4-FFF2-40B4-BE49-F238E27FC236}">
                <a16:creationId xmlns:a16="http://schemas.microsoft.com/office/drawing/2014/main" id="{89DBBCC6-0CD0-9E02-8131-9E77D38E0A6D}"/>
              </a:ext>
            </a:extLst>
          </p:cNvPr>
          <p:cNvSpPr/>
          <p:nvPr/>
        </p:nvSpPr>
        <p:spPr>
          <a:xfrm>
            <a:off x="6257039" y="1875003"/>
            <a:ext cx="870551" cy="478942"/>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discuss future holidays</a:t>
            </a:r>
          </a:p>
        </p:txBody>
      </p:sp>
      <p:sp>
        <p:nvSpPr>
          <p:cNvPr id="2184" name="Speech Bubble: Rectangle with Corners Rounded 2183">
            <a:extLst>
              <a:ext uri="{FF2B5EF4-FFF2-40B4-BE49-F238E27FC236}">
                <a16:creationId xmlns:a16="http://schemas.microsoft.com/office/drawing/2014/main" id="{BCCE241F-57D4-3413-E2FE-717DE9E9BA34}"/>
              </a:ext>
            </a:extLst>
          </p:cNvPr>
          <p:cNvSpPr/>
          <p:nvPr/>
        </p:nvSpPr>
        <p:spPr>
          <a:xfrm>
            <a:off x="6242308" y="2451801"/>
            <a:ext cx="1773592" cy="798686"/>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discuss past holidays, including issues faced, the weather, what I did, how I travelled</a:t>
            </a:r>
          </a:p>
        </p:txBody>
      </p:sp>
      <p:sp>
        <p:nvSpPr>
          <p:cNvPr id="2185" name="Speech Bubble: Rectangle with Corners Rounded 2184">
            <a:extLst>
              <a:ext uri="{FF2B5EF4-FFF2-40B4-BE49-F238E27FC236}">
                <a16:creationId xmlns:a16="http://schemas.microsoft.com/office/drawing/2014/main" id="{EADEB05C-6464-112D-633B-E4B9C80812F1}"/>
              </a:ext>
            </a:extLst>
          </p:cNvPr>
          <p:cNvSpPr/>
          <p:nvPr/>
        </p:nvSpPr>
        <p:spPr>
          <a:xfrm>
            <a:off x="6301430" y="3312701"/>
            <a:ext cx="826160" cy="456193"/>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discuss usual holidays</a:t>
            </a:r>
          </a:p>
        </p:txBody>
      </p:sp>
      <p:sp>
        <p:nvSpPr>
          <p:cNvPr id="2188" name="Rectangle 2187">
            <a:extLst>
              <a:ext uri="{FF2B5EF4-FFF2-40B4-BE49-F238E27FC236}">
                <a16:creationId xmlns:a16="http://schemas.microsoft.com/office/drawing/2014/main" id="{C75F2AD5-30F3-1341-EB06-841472C9199F}"/>
              </a:ext>
            </a:extLst>
          </p:cNvPr>
          <p:cNvSpPr/>
          <p:nvPr/>
        </p:nvSpPr>
        <p:spPr>
          <a:xfrm>
            <a:off x="10136200" y="5530807"/>
            <a:ext cx="1917926" cy="12225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a:solidFill>
                  <a:schemeClr val="accent4">
                    <a:lumMod val="60000"/>
                    <a:lumOff val="40000"/>
                  </a:schemeClr>
                </a:solidFill>
              </a:rPr>
              <a:t>Theme 1</a:t>
            </a:r>
          </a:p>
          <a:p>
            <a:pPr algn="ctr"/>
            <a:r>
              <a:rPr lang="en-GB" sz="900" dirty="0">
                <a:solidFill>
                  <a:schemeClr val="accent1"/>
                </a:solidFill>
              </a:rPr>
              <a:t>Theme 2</a:t>
            </a:r>
          </a:p>
          <a:p>
            <a:pPr algn="ctr"/>
            <a:r>
              <a:rPr lang="en-GB" sz="900" dirty="0">
                <a:solidFill>
                  <a:srgbClr val="FF0000"/>
                </a:solidFill>
              </a:rPr>
              <a:t>Theme 3</a:t>
            </a:r>
          </a:p>
        </p:txBody>
      </p:sp>
      <p:sp>
        <p:nvSpPr>
          <p:cNvPr id="10" name="Speech Bubble: Rectangle with Corners Rounded 9">
            <a:extLst>
              <a:ext uri="{FF2B5EF4-FFF2-40B4-BE49-F238E27FC236}">
                <a16:creationId xmlns:a16="http://schemas.microsoft.com/office/drawing/2014/main" id="{98B5F8C8-BB25-CFB1-7197-4AF38E5E510E}"/>
              </a:ext>
            </a:extLst>
          </p:cNvPr>
          <p:cNvSpPr/>
          <p:nvPr/>
        </p:nvSpPr>
        <p:spPr>
          <a:xfrm>
            <a:off x="107408" y="2696293"/>
            <a:ext cx="961266" cy="749370"/>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describe my region and state what there is for young people </a:t>
            </a:r>
          </a:p>
        </p:txBody>
      </p:sp>
      <p:sp>
        <p:nvSpPr>
          <p:cNvPr id="12" name="Speech Bubble: Rectangle with Corners Rounded 11">
            <a:extLst>
              <a:ext uri="{FF2B5EF4-FFF2-40B4-BE49-F238E27FC236}">
                <a16:creationId xmlns:a16="http://schemas.microsoft.com/office/drawing/2014/main" id="{236F0249-FB11-FD84-D644-0B19688D0101}"/>
              </a:ext>
            </a:extLst>
          </p:cNvPr>
          <p:cNvSpPr/>
          <p:nvPr/>
        </p:nvSpPr>
        <p:spPr>
          <a:xfrm>
            <a:off x="1147451" y="2726431"/>
            <a:ext cx="961266" cy="412198"/>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describe my school</a:t>
            </a:r>
          </a:p>
        </p:txBody>
      </p:sp>
      <p:sp>
        <p:nvSpPr>
          <p:cNvPr id="14" name="Speech Bubble: Rectangle with Corners Rounded 13">
            <a:extLst>
              <a:ext uri="{FF2B5EF4-FFF2-40B4-BE49-F238E27FC236}">
                <a16:creationId xmlns:a16="http://schemas.microsoft.com/office/drawing/2014/main" id="{422C2D6F-6BDC-38A5-807C-ABD7FEED5ACB}"/>
              </a:ext>
            </a:extLst>
          </p:cNvPr>
          <p:cNvSpPr/>
          <p:nvPr/>
        </p:nvSpPr>
        <p:spPr>
          <a:xfrm>
            <a:off x="133269" y="2022034"/>
            <a:ext cx="961266" cy="576798"/>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what lessons I like / dislike and state why</a:t>
            </a:r>
          </a:p>
        </p:txBody>
      </p:sp>
      <p:sp>
        <p:nvSpPr>
          <p:cNvPr id="18" name="Speech Bubble: Rectangle with Corners Rounded 17">
            <a:extLst>
              <a:ext uri="{FF2B5EF4-FFF2-40B4-BE49-F238E27FC236}">
                <a16:creationId xmlns:a16="http://schemas.microsoft.com/office/drawing/2014/main" id="{FC05D6BD-9F7F-E750-6906-60E6296BAFB8}"/>
              </a:ext>
            </a:extLst>
          </p:cNvPr>
          <p:cNvSpPr/>
          <p:nvPr/>
        </p:nvSpPr>
        <p:spPr>
          <a:xfrm>
            <a:off x="1156741" y="2188426"/>
            <a:ext cx="961266" cy="459049"/>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my favourite subject</a:t>
            </a:r>
          </a:p>
        </p:txBody>
      </p:sp>
      <p:sp>
        <p:nvSpPr>
          <p:cNvPr id="19" name="Speech Bubble: Rectangle with Corners Rounded 18">
            <a:extLst>
              <a:ext uri="{FF2B5EF4-FFF2-40B4-BE49-F238E27FC236}">
                <a16:creationId xmlns:a16="http://schemas.microsoft.com/office/drawing/2014/main" id="{79389342-D19C-BF0F-309F-BBB5CAD8AA22}"/>
              </a:ext>
            </a:extLst>
          </p:cNvPr>
          <p:cNvSpPr/>
          <p:nvPr/>
        </p:nvSpPr>
        <p:spPr>
          <a:xfrm>
            <a:off x="122491" y="1282267"/>
            <a:ext cx="961266" cy="684763"/>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describe the differences between British and French schools</a:t>
            </a:r>
          </a:p>
        </p:txBody>
      </p:sp>
      <p:sp>
        <p:nvSpPr>
          <p:cNvPr id="20" name="Speech Bubble: Rectangle with Corners Rounded 19">
            <a:extLst>
              <a:ext uri="{FF2B5EF4-FFF2-40B4-BE49-F238E27FC236}">
                <a16:creationId xmlns:a16="http://schemas.microsoft.com/office/drawing/2014/main" id="{5B230633-D484-8B25-EDE1-7D22E086ADC3}"/>
              </a:ext>
            </a:extLst>
          </p:cNvPr>
          <p:cNvSpPr/>
          <p:nvPr/>
        </p:nvSpPr>
        <p:spPr>
          <a:xfrm>
            <a:off x="1129336" y="1413139"/>
            <a:ext cx="961266" cy="664694"/>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the advantages and disadvantages of technology</a:t>
            </a:r>
          </a:p>
        </p:txBody>
      </p:sp>
      <p:sp>
        <p:nvSpPr>
          <p:cNvPr id="21" name="Speech Bubble: Rectangle with Corners Rounded 20">
            <a:extLst>
              <a:ext uri="{FF2B5EF4-FFF2-40B4-BE49-F238E27FC236}">
                <a16:creationId xmlns:a16="http://schemas.microsoft.com/office/drawing/2014/main" id="{5D0099A0-F307-1E7F-3BEF-D45D84FF6F6A}"/>
              </a:ext>
            </a:extLst>
          </p:cNvPr>
          <p:cNvSpPr/>
          <p:nvPr/>
        </p:nvSpPr>
        <p:spPr>
          <a:xfrm>
            <a:off x="100583" y="506062"/>
            <a:ext cx="961266" cy="664693"/>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800" dirty="0"/>
              <a:t>I can discuss how I use technology, how often and the benefits and dangers</a:t>
            </a:r>
          </a:p>
        </p:txBody>
      </p:sp>
      <p:sp>
        <p:nvSpPr>
          <p:cNvPr id="22" name="Speech Bubble: Rectangle with Corners Rounded 21">
            <a:extLst>
              <a:ext uri="{FF2B5EF4-FFF2-40B4-BE49-F238E27FC236}">
                <a16:creationId xmlns:a16="http://schemas.microsoft.com/office/drawing/2014/main" id="{F3353966-21EF-2320-1A82-4329E181FB26}"/>
              </a:ext>
            </a:extLst>
          </p:cNvPr>
          <p:cNvSpPr/>
          <p:nvPr/>
        </p:nvSpPr>
        <p:spPr>
          <a:xfrm>
            <a:off x="1131888" y="468872"/>
            <a:ext cx="961266" cy="82307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800" dirty="0"/>
              <a:t>I can state whether I use social networks and give reasons why I use them</a:t>
            </a:r>
          </a:p>
        </p:txBody>
      </p:sp>
      <p:sp>
        <p:nvSpPr>
          <p:cNvPr id="23" name="Speech Bubble: Rectangle with Corners Rounded 22">
            <a:extLst>
              <a:ext uri="{FF2B5EF4-FFF2-40B4-BE49-F238E27FC236}">
                <a16:creationId xmlns:a16="http://schemas.microsoft.com/office/drawing/2014/main" id="{2EDBD66D-A953-CB26-4E91-A05F820E3CB3}"/>
              </a:ext>
            </a:extLst>
          </p:cNvPr>
          <p:cNvSpPr/>
          <p:nvPr/>
        </p:nvSpPr>
        <p:spPr>
          <a:xfrm>
            <a:off x="2158574" y="4821061"/>
            <a:ext cx="1968503" cy="576798"/>
          </a:xfrm>
          <a:prstGeom prst="wedgeRoundRect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900" dirty="0"/>
              <a:t>Mock examinations series 1: Listening, Speaking, Reading, Writing</a:t>
            </a:r>
          </a:p>
        </p:txBody>
      </p:sp>
      <p:sp>
        <p:nvSpPr>
          <p:cNvPr id="24" name="Speech Bubble: Rectangle with Corners Rounded 23">
            <a:extLst>
              <a:ext uri="{FF2B5EF4-FFF2-40B4-BE49-F238E27FC236}">
                <a16:creationId xmlns:a16="http://schemas.microsoft.com/office/drawing/2014/main" id="{15EBC97B-9689-3FAF-E282-B4A915CCE767}"/>
              </a:ext>
            </a:extLst>
          </p:cNvPr>
          <p:cNvSpPr/>
          <p:nvPr/>
        </p:nvSpPr>
        <p:spPr>
          <a:xfrm>
            <a:off x="3151879" y="5474886"/>
            <a:ext cx="961266" cy="576798"/>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discuss why we need charities</a:t>
            </a:r>
          </a:p>
        </p:txBody>
      </p:sp>
      <p:sp>
        <p:nvSpPr>
          <p:cNvPr id="25" name="Speech Bubble: Rectangle with Corners Rounded 24">
            <a:extLst>
              <a:ext uri="{FF2B5EF4-FFF2-40B4-BE49-F238E27FC236}">
                <a16:creationId xmlns:a16="http://schemas.microsoft.com/office/drawing/2014/main" id="{80A226F0-0509-E35D-D27A-69719BC27F3E}"/>
              </a:ext>
            </a:extLst>
          </p:cNvPr>
          <p:cNvSpPr/>
          <p:nvPr/>
        </p:nvSpPr>
        <p:spPr>
          <a:xfrm>
            <a:off x="5201030" y="6196561"/>
            <a:ext cx="961266" cy="576798"/>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why I do sport </a:t>
            </a:r>
          </a:p>
        </p:txBody>
      </p:sp>
      <p:sp>
        <p:nvSpPr>
          <p:cNvPr id="26" name="Speech Bubble: Rectangle with Corners Rounded 25">
            <a:extLst>
              <a:ext uri="{FF2B5EF4-FFF2-40B4-BE49-F238E27FC236}">
                <a16:creationId xmlns:a16="http://schemas.microsoft.com/office/drawing/2014/main" id="{086571BE-C769-B3CE-836B-B9F6707297F2}"/>
              </a:ext>
            </a:extLst>
          </p:cNvPr>
          <p:cNvSpPr/>
          <p:nvPr/>
        </p:nvSpPr>
        <p:spPr>
          <a:xfrm>
            <a:off x="4255853" y="2907160"/>
            <a:ext cx="961266" cy="509792"/>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whether I want to continue my studies</a:t>
            </a:r>
          </a:p>
        </p:txBody>
      </p:sp>
      <p:sp>
        <p:nvSpPr>
          <p:cNvPr id="27" name="Speech Bubble: Rectangle with Corners Rounded 26">
            <a:extLst>
              <a:ext uri="{FF2B5EF4-FFF2-40B4-BE49-F238E27FC236}">
                <a16:creationId xmlns:a16="http://schemas.microsoft.com/office/drawing/2014/main" id="{EB0EFDF2-6615-DB25-A6FE-57A869BCF21B}"/>
              </a:ext>
            </a:extLst>
          </p:cNvPr>
          <p:cNvSpPr/>
          <p:nvPr/>
        </p:nvSpPr>
        <p:spPr>
          <a:xfrm>
            <a:off x="5252793" y="2900104"/>
            <a:ext cx="961266" cy="509792"/>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what I will do if I succeed in my exams</a:t>
            </a:r>
          </a:p>
        </p:txBody>
      </p:sp>
      <p:sp>
        <p:nvSpPr>
          <p:cNvPr id="28" name="Speech Bubble: Rectangle with Corners Rounded 27">
            <a:extLst>
              <a:ext uri="{FF2B5EF4-FFF2-40B4-BE49-F238E27FC236}">
                <a16:creationId xmlns:a16="http://schemas.microsoft.com/office/drawing/2014/main" id="{57F2097F-A4AA-ABB3-16FA-EF4844C62044}"/>
              </a:ext>
            </a:extLst>
          </p:cNvPr>
          <p:cNvSpPr/>
          <p:nvPr/>
        </p:nvSpPr>
        <p:spPr>
          <a:xfrm>
            <a:off x="5281169" y="2022035"/>
            <a:ext cx="961266" cy="771602"/>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whether I will do a year abroad and state why</a:t>
            </a:r>
          </a:p>
        </p:txBody>
      </p:sp>
      <p:sp>
        <p:nvSpPr>
          <p:cNvPr id="29" name="Speech Bubble: Rectangle with Corners Rounded 28">
            <a:extLst>
              <a:ext uri="{FF2B5EF4-FFF2-40B4-BE49-F238E27FC236}">
                <a16:creationId xmlns:a16="http://schemas.microsoft.com/office/drawing/2014/main" id="{2D860893-6984-9C38-EF83-EFAF1665BE70}"/>
              </a:ext>
            </a:extLst>
          </p:cNvPr>
          <p:cNvSpPr/>
          <p:nvPr/>
        </p:nvSpPr>
        <p:spPr>
          <a:xfrm>
            <a:off x="4212411" y="501569"/>
            <a:ext cx="1919045" cy="501761"/>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whether I am for or against traditional festivals and state why</a:t>
            </a:r>
          </a:p>
        </p:txBody>
      </p:sp>
      <p:sp>
        <p:nvSpPr>
          <p:cNvPr id="30" name="Speech Bubble: Rectangle with Corners Rounded 29">
            <a:extLst>
              <a:ext uri="{FF2B5EF4-FFF2-40B4-BE49-F238E27FC236}">
                <a16:creationId xmlns:a16="http://schemas.microsoft.com/office/drawing/2014/main" id="{3B33E0BE-3E33-31AE-ADC2-8F40DF316521}"/>
              </a:ext>
            </a:extLst>
          </p:cNvPr>
          <p:cNvSpPr/>
          <p:nvPr/>
        </p:nvSpPr>
        <p:spPr>
          <a:xfrm>
            <a:off x="6228474" y="5936919"/>
            <a:ext cx="961266" cy="799131"/>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discuss what festival I visited, where it was and when it was</a:t>
            </a:r>
          </a:p>
        </p:txBody>
      </p:sp>
      <p:sp>
        <p:nvSpPr>
          <p:cNvPr id="31" name="Speech Bubble: Rectangle with Corners Rounded 30">
            <a:extLst>
              <a:ext uri="{FF2B5EF4-FFF2-40B4-BE49-F238E27FC236}">
                <a16:creationId xmlns:a16="http://schemas.microsoft.com/office/drawing/2014/main" id="{AE3AD62A-931D-27AC-8271-363CB1D12BB5}"/>
              </a:ext>
            </a:extLst>
          </p:cNvPr>
          <p:cNvSpPr/>
          <p:nvPr/>
        </p:nvSpPr>
        <p:spPr>
          <a:xfrm>
            <a:off x="7206486" y="5927735"/>
            <a:ext cx="961266" cy="799131"/>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how I got to a festival and with whom I travelled </a:t>
            </a:r>
          </a:p>
        </p:txBody>
      </p:sp>
      <p:sp>
        <p:nvSpPr>
          <p:cNvPr id="2048" name="Speech Bubble: Rectangle with Corners Rounded 2047">
            <a:extLst>
              <a:ext uri="{FF2B5EF4-FFF2-40B4-BE49-F238E27FC236}">
                <a16:creationId xmlns:a16="http://schemas.microsoft.com/office/drawing/2014/main" id="{86FB356A-A03F-A1BE-5A1E-46921E1FE682}"/>
              </a:ext>
            </a:extLst>
          </p:cNvPr>
          <p:cNvSpPr/>
          <p:nvPr/>
        </p:nvSpPr>
        <p:spPr>
          <a:xfrm>
            <a:off x="6266018" y="4535517"/>
            <a:ext cx="906241" cy="576798"/>
          </a:xfrm>
          <a:prstGeom prst="wedgeRoundRectCallou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my weaknesses</a:t>
            </a:r>
          </a:p>
        </p:txBody>
      </p:sp>
      <p:sp>
        <p:nvSpPr>
          <p:cNvPr id="2049" name="Speech Bubble: Rectangle with Corners Rounded 2048">
            <a:extLst>
              <a:ext uri="{FF2B5EF4-FFF2-40B4-BE49-F238E27FC236}">
                <a16:creationId xmlns:a16="http://schemas.microsoft.com/office/drawing/2014/main" id="{1AD9587C-CB49-6966-80ED-7C6F8C9DC006}"/>
              </a:ext>
            </a:extLst>
          </p:cNvPr>
          <p:cNvSpPr/>
          <p:nvPr/>
        </p:nvSpPr>
        <p:spPr>
          <a:xfrm>
            <a:off x="7255247" y="4561835"/>
            <a:ext cx="961266" cy="576798"/>
          </a:xfrm>
          <a:prstGeom prst="wedgeRoundRectCallou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what I would like to do in 5 years</a:t>
            </a:r>
          </a:p>
        </p:txBody>
      </p:sp>
      <p:sp>
        <p:nvSpPr>
          <p:cNvPr id="2050" name="Speech Bubble: Rectangle with Corners Rounded 2049">
            <a:extLst>
              <a:ext uri="{FF2B5EF4-FFF2-40B4-BE49-F238E27FC236}">
                <a16:creationId xmlns:a16="http://schemas.microsoft.com/office/drawing/2014/main" id="{426D4D48-EAB2-663D-D907-BE9021DE1C31}"/>
              </a:ext>
            </a:extLst>
          </p:cNvPr>
          <p:cNvSpPr/>
          <p:nvPr/>
        </p:nvSpPr>
        <p:spPr>
          <a:xfrm>
            <a:off x="6257039" y="3861956"/>
            <a:ext cx="870551" cy="576798"/>
          </a:xfrm>
          <a:prstGeom prst="wedgeRoundRectCallou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what job I want</a:t>
            </a:r>
          </a:p>
        </p:txBody>
      </p:sp>
      <p:sp>
        <p:nvSpPr>
          <p:cNvPr id="2051" name="Speech Bubble: Rectangle with Corners Rounded 2050">
            <a:extLst>
              <a:ext uri="{FF2B5EF4-FFF2-40B4-BE49-F238E27FC236}">
                <a16:creationId xmlns:a16="http://schemas.microsoft.com/office/drawing/2014/main" id="{CBCB13A0-3DEE-2A96-0F29-2AF46DB51B61}"/>
              </a:ext>
            </a:extLst>
          </p:cNvPr>
          <p:cNvSpPr/>
          <p:nvPr/>
        </p:nvSpPr>
        <p:spPr>
          <a:xfrm>
            <a:off x="7259622" y="3773735"/>
            <a:ext cx="961266" cy="666367"/>
          </a:xfrm>
          <a:prstGeom prst="wedgeRoundRectCallou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I can state the advantages and disadvantages of jobs</a:t>
            </a:r>
          </a:p>
        </p:txBody>
      </p:sp>
      <p:sp>
        <p:nvSpPr>
          <p:cNvPr id="2052" name="Speech Bubble: Rectangle with Corners Rounded 2051">
            <a:extLst>
              <a:ext uri="{FF2B5EF4-FFF2-40B4-BE49-F238E27FC236}">
                <a16:creationId xmlns:a16="http://schemas.microsoft.com/office/drawing/2014/main" id="{FA33A715-8C06-3B02-1E73-185D9B59E0B5}"/>
              </a:ext>
            </a:extLst>
          </p:cNvPr>
          <p:cNvSpPr/>
          <p:nvPr/>
        </p:nvSpPr>
        <p:spPr>
          <a:xfrm>
            <a:off x="7189740" y="3292483"/>
            <a:ext cx="826160" cy="456193"/>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my referred holiday</a:t>
            </a:r>
          </a:p>
        </p:txBody>
      </p:sp>
      <p:sp>
        <p:nvSpPr>
          <p:cNvPr id="2053" name="Speech Bubble: Rectangle with Corners Rounded 2052">
            <a:extLst>
              <a:ext uri="{FF2B5EF4-FFF2-40B4-BE49-F238E27FC236}">
                <a16:creationId xmlns:a16="http://schemas.microsoft.com/office/drawing/2014/main" id="{926E819F-0568-F85D-35AD-CCA1009E9A8B}"/>
              </a:ext>
            </a:extLst>
          </p:cNvPr>
          <p:cNvSpPr/>
          <p:nvPr/>
        </p:nvSpPr>
        <p:spPr>
          <a:xfrm>
            <a:off x="7177989" y="1865819"/>
            <a:ext cx="870551" cy="478942"/>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I can state where I want to visit in France </a:t>
            </a:r>
          </a:p>
        </p:txBody>
      </p:sp>
      <p:sp>
        <p:nvSpPr>
          <p:cNvPr id="2054" name="Speech Bubble: Rectangle with Corners Rounded 2053">
            <a:extLst>
              <a:ext uri="{FF2B5EF4-FFF2-40B4-BE49-F238E27FC236}">
                <a16:creationId xmlns:a16="http://schemas.microsoft.com/office/drawing/2014/main" id="{A37F0E0E-E8D8-C459-E211-1DAD68883F43}"/>
              </a:ext>
            </a:extLst>
          </p:cNvPr>
          <p:cNvSpPr/>
          <p:nvPr/>
        </p:nvSpPr>
        <p:spPr>
          <a:xfrm>
            <a:off x="6299762" y="1156220"/>
            <a:ext cx="1968503" cy="576798"/>
          </a:xfrm>
          <a:prstGeom prst="wedgeRoundRect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900" dirty="0"/>
              <a:t>Mock examinations series 2: Listening, Speaking, Reading, Writing</a:t>
            </a:r>
          </a:p>
        </p:txBody>
      </p:sp>
      <p:sp>
        <p:nvSpPr>
          <p:cNvPr id="2055" name="Speech Bubble: Rectangle with Corners Rounded 2054">
            <a:extLst>
              <a:ext uri="{FF2B5EF4-FFF2-40B4-BE49-F238E27FC236}">
                <a16:creationId xmlns:a16="http://schemas.microsoft.com/office/drawing/2014/main" id="{57814051-8A60-3A48-1F6E-5A7F156BF9B9}"/>
              </a:ext>
            </a:extLst>
          </p:cNvPr>
          <p:cNvSpPr/>
          <p:nvPr/>
        </p:nvSpPr>
        <p:spPr>
          <a:xfrm>
            <a:off x="8267893" y="5108211"/>
            <a:ext cx="1547689" cy="729405"/>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900" dirty="0"/>
              <a:t>Targeted revision: Theme 1</a:t>
            </a:r>
          </a:p>
        </p:txBody>
      </p:sp>
      <p:sp>
        <p:nvSpPr>
          <p:cNvPr id="2056" name="Speech Bubble: Rectangle with Corners Rounded 2055">
            <a:extLst>
              <a:ext uri="{FF2B5EF4-FFF2-40B4-BE49-F238E27FC236}">
                <a16:creationId xmlns:a16="http://schemas.microsoft.com/office/drawing/2014/main" id="{41BF37B3-0AE7-2765-AEC2-8276C4429157}"/>
              </a:ext>
            </a:extLst>
          </p:cNvPr>
          <p:cNvSpPr/>
          <p:nvPr/>
        </p:nvSpPr>
        <p:spPr>
          <a:xfrm>
            <a:off x="8307785" y="4254940"/>
            <a:ext cx="1547689" cy="729405"/>
          </a:xfrm>
          <a:prstGeom prst="wedgeRound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Targeted revision: Theme 2</a:t>
            </a:r>
          </a:p>
        </p:txBody>
      </p:sp>
      <p:sp>
        <p:nvSpPr>
          <p:cNvPr id="2057" name="Speech Bubble: Rectangle with Corners Rounded 2056">
            <a:extLst>
              <a:ext uri="{FF2B5EF4-FFF2-40B4-BE49-F238E27FC236}">
                <a16:creationId xmlns:a16="http://schemas.microsoft.com/office/drawing/2014/main" id="{76888F82-0675-CE68-9410-ABE9A104C184}"/>
              </a:ext>
            </a:extLst>
          </p:cNvPr>
          <p:cNvSpPr/>
          <p:nvPr/>
        </p:nvSpPr>
        <p:spPr>
          <a:xfrm>
            <a:off x="8280805" y="3420950"/>
            <a:ext cx="1547689" cy="729405"/>
          </a:xfrm>
          <a:prstGeom prst="wedgeRoundRectCallou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a:t>Targeted revision: Theme 3</a:t>
            </a:r>
          </a:p>
        </p:txBody>
      </p:sp>
      <p:sp>
        <p:nvSpPr>
          <p:cNvPr id="2058" name="Speech Bubble: Rectangle with Corners Rounded 2057">
            <a:extLst>
              <a:ext uri="{FF2B5EF4-FFF2-40B4-BE49-F238E27FC236}">
                <a16:creationId xmlns:a16="http://schemas.microsoft.com/office/drawing/2014/main" id="{91475327-7A67-B2F7-A6D7-D5A8205B7BDC}"/>
              </a:ext>
            </a:extLst>
          </p:cNvPr>
          <p:cNvSpPr/>
          <p:nvPr/>
        </p:nvSpPr>
        <p:spPr>
          <a:xfrm>
            <a:off x="8267893" y="2466431"/>
            <a:ext cx="1547689" cy="729405"/>
          </a:xfrm>
          <a:prstGeom prst="wedgeRoundRect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900" dirty="0"/>
              <a:t>Targeted revision based on QLA and needs of class</a:t>
            </a:r>
          </a:p>
        </p:txBody>
      </p:sp>
      <p:sp>
        <p:nvSpPr>
          <p:cNvPr id="2059" name="Speech Bubble: Rectangle with Corners Rounded 2058">
            <a:extLst>
              <a:ext uri="{FF2B5EF4-FFF2-40B4-BE49-F238E27FC236}">
                <a16:creationId xmlns:a16="http://schemas.microsoft.com/office/drawing/2014/main" id="{100AC5C9-A98A-6E53-FA71-9DAAC86078AE}"/>
              </a:ext>
            </a:extLst>
          </p:cNvPr>
          <p:cNvSpPr/>
          <p:nvPr/>
        </p:nvSpPr>
        <p:spPr>
          <a:xfrm>
            <a:off x="8331371" y="1602327"/>
            <a:ext cx="1547689" cy="729405"/>
          </a:xfrm>
          <a:prstGeom prst="wedgeRoundRect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900" dirty="0"/>
              <a:t>GCSE examinations, study leave</a:t>
            </a:r>
          </a:p>
        </p:txBody>
      </p:sp>
      <p:sp>
        <p:nvSpPr>
          <p:cNvPr id="2060" name="Speech Bubble: Rectangle with Corners Rounded 2059">
            <a:extLst>
              <a:ext uri="{FF2B5EF4-FFF2-40B4-BE49-F238E27FC236}">
                <a16:creationId xmlns:a16="http://schemas.microsoft.com/office/drawing/2014/main" id="{3EE9FFCC-0591-E389-E0E6-06980D2DB3EA}"/>
              </a:ext>
            </a:extLst>
          </p:cNvPr>
          <p:cNvSpPr/>
          <p:nvPr/>
        </p:nvSpPr>
        <p:spPr>
          <a:xfrm>
            <a:off x="10231276" y="4486827"/>
            <a:ext cx="1547689" cy="729405"/>
          </a:xfrm>
          <a:prstGeom prst="wedgeRoundRect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900" dirty="0"/>
              <a:t>GCSE examinations, study leave</a:t>
            </a:r>
          </a:p>
        </p:txBody>
      </p:sp>
    </p:spTree>
    <p:extLst>
      <p:ext uri="{BB962C8B-B14F-4D97-AF65-F5344CB8AC3E}">
        <p14:creationId xmlns:p14="http://schemas.microsoft.com/office/powerpoint/2010/main" val="1888808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white screen with black text&#10;&#10;Description automatically generated">
            <a:extLst>
              <a:ext uri="{FF2B5EF4-FFF2-40B4-BE49-F238E27FC236}">
                <a16:creationId xmlns:a16="http://schemas.microsoft.com/office/drawing/2014/main" id="{DEE65181-4830-DEB7-EF8E-1EDBF43055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0691" y="87340"/>
            <a:ext cx="9670618" cy="6683319"/>
          </a:xfrm>
          <a:prstGeom prst="rect">
            <a:avLst/>
          </a:prstGeom>
        </p:spPr>
      </p:pic>
    </p:spTree>
    <p:extLst>
      <p:ext uri="{BB962C8B-B14F-4D97-AF65-F5344CB8AC3E}">
        <p14:creationId xmlns:p14="http://schemas.microsoft.com/office/powerpoint/2010/main" val="1418869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 screen&#10;&#10;Description automatically generated">
            <a:extLst>
              <a:ext uri="{FF2B5EF4-FFF2-40B4-BE49-F238E27FC236}">
                <a16:creationId xmlns:a16="http://schemas.microsoft.com/office/drawing/2014/main" id="{C75F60B4-5F83-AD8D-65D6-866AA01F4E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1724" y="232133"/>
            <a:ext cx="8908552" cy="6393734"/>
          </a:xfrm>
          <a:prstGeom prst="rect">
            <a:avLst/>
          </a:prstGeom>
        </p:spPr>
      </p:pic>
    </p:spTree>
    <p:extLst>
      <p:ext uri="{BB962C8B-B14F-4D97-AF65-F5344CB8AC3E}">
        <p14:creationId xmlns:p14="http://schemas.microsoft.com/office/powerpoint/2010/main" val="2970708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6" descr="Road Signs Vectors | Free Illustrations, Drawings, PNG Clip Art, &amp;  Backgrounds Images - rawpixel">
            <a:extLst>
              <a:ext uri="{FF2B5EF4-FFF2-40B4-BE49-F238E27FC236}">
                <a16:creationId xmlns:a16="http://schemas.microsoft.com/office/drawing/2014/main" id="{9E9489D0-051A-6774-417A-D5367CF34D90}"/>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0942320" y="5080856"/>
            <a:ext cx="1414112" cy="1270535"/>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6" descr="Road Signs Vectors | Free Illustrations, Drawings, PNG Clip Art, &amp;  Backgrounds Images - rawpixel">
            <a:extLst>
              <a:ext uri="{FF2B5EF4-FFF2-40B4-BE49-F238E27FC236}">
                <a16:creationId xmlns:a16="http://schemas.microsoft.com/office/drawing/2014/main" id="{A8302773-5339-3BB2-812E-99832EAC17AF}"/>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0942320" y="2450591"/>
            <a:ext cx="1414112" cy="1270535"/>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6" descr="Road Signs Vectors | Free Illustrations, Drawings, PNG Clip Art, &amp;  Backgrounds Images - rawpixel">
            <a:extLst>
              <a:ext uri="{FF2B5EF4-FFF2-40B4-BE49-F238E27FC236}">
                <a16:creationId xmlns:a16="http://schemas.microsoft.com/office/drawing/2014/main" id="{2F16B12B-43E7-99FB-DF3D-FDC301058B2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0945526" y="266118"/>
            <a:ext cx="1414112" cy="1270535"/>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6" descr="Road Signs Vectors | Free Illustrations, Drawings, PNG Clip Art, &amp;  Backgrounds Images - rawpixel">
            <a:extLst>
              <a:ext uri="{FF2B5EF4-FFF2-40B4-BE49-F238E27FC236}">
                <a16:creationId xmlns:a16="http://schemas.microsoft.com/office/drawing/2014/main" id="{388424C5-ED14-F0F0-5900-900F3B834E42}"/>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73254" y="4992624"/>
            <a:ext cx="1414112" cy="1270535"/>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6" descr="Road Signs Vectors | Free Illustrations, Drawings, PNG Clip Art, &amp;  Backgrounds Images - rawpixel">
            <a:extLst>
              <a:ext uri="{FF2B5EF4-FFF2-40B4-BE49-F238E27FC236}">
                <a16:creationId xmlns:a16="http://schemas.microsoft.com/office/drawing/2014/main" id="{9AF65AD6-DCB6-9086-6EF0-8DADD1DAFCA5}"/>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73254" y="2394595"/>
            <a:ext cx="1414112" cy="127053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Road Signs Vectors | Free Illustrations, Drawings, PNG Clip Art, &amp;  Backgrounds Images - rawpixel">
            <a:extLst>
              <a:ext uri="{FF2B5EF4-FFF2-40B4-BE49-F238E27FC236}">
                <a16:creationId xmlns:a16="http://schemas.microsoft.com/office/drawing/2014/main" id="{526439BF-B595-EC9B-7166-62A35DF477B2}"/>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70048" y="210301"/>
            <a:ext cx="1414112" cy="127053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straight road. travel concept illustration 13079896 PNG">
            <a:extLst>
              <a:ext uri="{FF2B5EF4-FFF2-40B4-BE49-F238E27FC236}">
                <a16:creationId xmlns:a16="http://schemas.microsoft.com/office/drawing/2014/main" id="{4D664ADA-E092-05C7-B3A6-DDBF2C6B2E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583" y="905569"/>
            <a:ext cx="12124623" cy="1453093"/>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 descr="straight road. travel concept illustration 13079896 PNG">
            <a:extLst>
              <a:ext uri="{FF2B5EF4-FFF2-40B4-BE49-F238E27FC236}">
                <a16:creationId xmlns:a16="http://schemas.microsoft.com/office/drawing/2014/main" id="{E4611256-391A-DDDC-9787-B61D8E7BF6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88" y="3126928"/>
            <a:ext cx="12124623" cy="1453093"/>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2" descr="straight road. travel concept illustration 13079896 PNG">
            <a:extLst>
              <a:ext uri="{FF2B5EF4-FFF2-40B4-BE49-F238E27FC236}">
                <a16:creationId xmlns:a16="http://schemas.microsoft.com/office/drawing/2014/main" id="{BDFC5EF9-2EDE-1635-D306-10DE4E6DB4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88" y="5716124"/>
            <a:ext cx="12124623" cy="1453093"/>
          </a:xfrm>
          <a:prstGeom prst="rect">
            <a:avLst/>
          </a:prstGeom>
          <a:noFill/>
          <a:extLst>
            <a:ext uri="{909E8E84-426E-40DD-AFC4-6F175D3DCCD1}">
              <a14:hiddenFill xmlns:a14="http://schemas.microsoft.com/office/drawing/2010/main">
                <a:solidFill>
                  <a:srgbClr val="FFFFFF"/>
                </a:solidFill>
              </a14:hiddenFill>
            </a:ext>
          </a:extLst>
        </p:spPr>
      </p:pic>
      <p:sp>
        <p:nvSpPr>
          <p:cNvPr id="56" name="Rectangle 55">
            <a:extLst>
              <a:ext uri="{FF2B5EF4-FFF2-40B4-BE49-F238E27FC236}">
                <a16:creationId xmlns:a16="http://schemas.microsoft.com/office/drawing/2014/main" id="{FA984533-97C8-97EE-2D59-24442A4A76B9}"/>
              </a:ext>
            </a:extLst>
          </p:cNvPr>
          <p:cNvSpPr/>
          <p:nvPr/>
        </p:nvSpPr>
        <p:spPr>
          <a:xfrm>
            <a:off x="36894" y="400074"/>
            <a:ext cx="871072" cy="400110"/>
          </a:xfrm>
          <a:prstGeom prst="rect">
            <a:avLst/>
          </a:prstGeom>
          <a:noFill/>
        </p:spPr>
        <p:txBody>
          <a:bodyPr wrap="none" lIns="91440" tIns="45720" rIns="91440" bIns="45720">
            <a:spAutoFit/>
          </a:bodyPr>
          <a:lstStyle/>
          <a:p>
            <a:pPr algn="ctr"/>
            <a:r>
              <a:rPr lang="en-US" sz="2000" cap="none" spc="50" dirty="0">
                <a:ln w="0"/>
                <a:solidFill>
                  <a:schemeClr val="bg1"/>
                </a:solidFill>
                <a:effectLst>
                  <a:innerShdw blurRad="63500" dist="50800" dir="13500000">
                    <a:srgbClr val="000000">
                      <a:alpha val="50000"/>
                    </a:srgbClr>
                  </a:innerShdw>
                </a:effectLst>
              </a:rPr>
              <a:t>Year 7</a:t>
            </a:r>
          </a:p>
        </p:txBody>
      </p:sp>
      <p:sp>
        <p:nvSpPr>
          <p:cNvPr id="57" name="Rectangle 56">
            <a:extLst>
              <a:ext uri="{FF2B5EF4-FFF2-40B4-BE49-F238E27FC236}">
                <a16:creationId xmlns:a16="http://schemas.microsoft.com/office/drawing/2014/main" id="{0F25B33E-C419-5BBE-EB13-EF129090D47C}"/>
              </a:ext>
            </a:extLst>
          </p:cNvPr>
          <p:cNvSpPr/>
          <p:nvPr/>
        </p:nvSpPr>
        <p:spPr>
          <a:xfrm>
            <a:off x="0" y="2542740"/>
            <a:ext cx="871072" cy="400110"/>
          </a:xfrm>
          <a:prstGeom prst="rect">
            <a:avLst/>
          </a:prstGeom>
          <a:noFill/>
        </p:spPr>
        <p:txBody>
          <a:bodyPr wrap="none" lIns="91440" tIns="45720" rIns="91440" bIns="45720">
            <a:spAutoFit/>
          </a:bodyPr>
          <a:lstStyle/>
          <a:p>
            <a:pPr algn="ctr"/>
            <a:r>
              <a:rPr lang="en-US" sz="2000" cap="none" spc="50" dirty="0">
                <a:ln w="0"/>
                <a:solidFill>
                  <a:schemeClr val="bg1"/>
                </a:solidFill>
                <a:effectLst>
                  <a:innerShdw blurRad="63500" dist="50800" dir="13500000">
                    <a:srgbClr val="000000">
                      <a:alpha val="50000"/>
                    </a:srgbClr>
                  </a:innerShdw>
                </a:effectLst>
              </a:rPr>
              <a:t>Year 8</a:t>
            </a:r>
          </a:p>
        </p:txBody>
      </p:sp>
      <p:sp>
        <p:nvSpPr>
          <p:cNvPr id="58" name="Rectangle 57">
            <a:extLst>
              <a:ext uri="{FF2B5EF4-FFF2-40B4-BE49-F238E27FC236}">
                <a16:creationId xmlns:a16="http://schemas.microsoft.com/office/drawing/2014/main" id="{42ADE0F8-3B8B-1ADB-054B-756DD764504E}"/>
              </a:ext>
            </a:extLst>
          </p:cNvPr>
          <p:cNvSpPr/>
          <p:nvPr/>
        </p:nvSpPr>
        <p:spPr>
          <a:xfrm>
            <a:off x="9611" y="5154319"/>
            <a:ext cx="871072" cy="400110"/>
          </a:xfrm>
          <a:prstGeom prst="rect">
            <a:avLst/>
          </a:prstGeom>
          <a:noFill/>
        </p:spPr>
        <p:txBody>
          <a:bodyPr wrap="none" lIns="91440" tIns="45720" rIns="91440" bIns="45720">
            <a:spAutoFit/>
          </a:bodyPr>
          <a:lstStyle/>
          <a:p>
            <a:pPr algn="ctr"/>
            <a:r>
              <a:rPr lang="en-US" sz="2000" cap="none" spc="50" dirty="0">
                <a:ln w="0"/>
                <a:solidFill>
                  <a:schemeClr val="bg1"/>
                </a:solidFill>
                <a:effectLst>
                  <a:innerShdw blurRad="63500" dist="50800" dir="13500000">
                    <a:srgbClr val="000000">
                      <a:alpha val="50000"/>
                    </a:srgbClr>
                  </a:innerShdw>
                </a:effectLst>
              </a:rPr>
              <a:t>Year 9</a:t>
            </a:r>
          </a:p>
        </p:txBody>
      </p:sp>
      <p:sp>
        <p:nvSpPr>
          <p:cNvPr id="60" name="Rectangle 59">
            <a:extLst>
              <a:ext uri="{FF2B5EF4-FFF2-40B4-BE49-F238E27FC236}">
                <a16:creationId xmlns:a16="http://schemas.microsoft.com/office/drawing/2014/main" id="{71820791-D135-EA5A-4BE2-355E5F68EF32}"/>
              </a:ext>
            </a:extLst>
          </p:cNvPr>
          <p:cNvSpPr/>
          <p:nvPr/>
        </p:nvSpPr>
        <p:spPr>
          <a:xfrm>
            <a:off x="11118780" y="414263"/>
            <a:ext cx="871072" cy="400110"/>
          </a:xfrm>
          <a:prstGeom prst="rect">
            <a:avLst/>
          </a:prstGeom>
          <a:noFill/>
        </p:spPr>
        <p:txBody>
          <a:bodyPr wrap="none" lIns="91440" tIns="45720" rIns="91440" bIns="45720">
            <a:spAutoFit/>
          </a:bodyPr>
          <a:lstStyle/>
          <a:p>
            <a:pPr algn="ctr"/>
            <a:r>
              <a:rPr lang="en-US" sz="2000" cap="none" spc="50" dirty="0">
                <a:ln w="0"/>
                <a:solidFill>
                  <a:schemeClr val="bg1"/>
                </a:solidFill>
                <a:effectLst>
                  <a:innerShdw blurRad="63500" dist="50800" dir="13500000">
                    <a:srgbClr val="000000">
                      <a:alpha val="50000"/>
                    </a:srgbClr>
                  </a:innerShdw>
                </a:effectLst>
              </a:rPr>
              <a:t>Year 8</a:t>
            </a:r>
          </a:p>
        </p:txBody>
      </p:sp>
      <p:sp>
        <p:nvSpPr>
          <p:cNvPr id="62" name="Rectangle 61">
            <a:extLst>
              <a:ext uri="{FF2B5EF4-FFF2-40B4-BE49-F238E27FC236}">
                <a16:creationId xmlns:a16="http://schemas.microsoft.com/office/drawing/2014/main" id="{8030D280-940C-A715-2875-85336DBEF1B6}"/>
              </a:ext>
            </a:extLst>
          </p:cNvPr>
          <p:cNvSpPr/>
          <p:nvPr/>
        </p:nvSpPr>
        <p:spPr>
          <a:xfrm>
            <a:off x="11125185" y="2612286"/>
            <a:ext cx="871072" cy="400110"/>
          </a:xfrm>
          <a:prstGeom prst="rect">
            <a:avLst/>
          </a:prstGeom>
          <a:noFill/>
        </p:spPr>
        <p:txBody>
          <a:bodyPr wrap="none" lIns="91440" tIns="45720" rIns="91440" bIns="45720">
            <a:spAutoFit/>
          </a:bodyPr>
          <a:lstStyle/>
          <a:p>
            <a:pPr algn="ctr"/>
            <a:r>
              <a:rPr lang="en-US" sz="2000" cap="none" spc="50" dirty="0">
                <a:ln w="0"/>
                <a:solidFill>
                  <a:schemeClr val="bg1"/>
                </a:solidFill>
                <a:effectLst>
                  <a:innerShdw blurRad="63500" dist="50800" dir="13500000">
                    <a:srgbClr val="000000">
                      <a:alpha val="50000"/>
                    </a:srgbClr>
                  </a:innerShdw>
                </a:effectLst>
              </a:rPr>
              <a:t>Year 9</a:t>
            </a:r>
          </a:p>
        </p:txBody>
      </p:sp>
      <p:sp>
        <p:nvSpPr>
          <p:cNvPr id="2048" name="Rectangle 2047">
            <a:extLst>
              <a:ext uri="{FF2B5EF4-FFF2-40B4-BE49-F238E27FC236}">
                <a16:creationId xmlns:a16="http://schemas.microsoft.com/office/drawing/2014/main" id="{46310A59-C996-75E3-2765-F0401FB66332}"/>
              </a:ext>
            </a:extLst>
          </p:cNvPr>
          <p:cNvSpPr/>
          <p:nvPr/>
        </p:nvSpPr>
        <p:spPr>
          <a:xfrm>
            <a:off x="11263332" y="5242551"/>
            <a:ext cx="594779" cy="400110"/>
          </a:xfrm>
          <a:prstGeom prst="rect">
            <a:avLst/>
          </a:prstGeom>
          <a:noFill/>
        </p:spPr>
        <p:txBody>
          <a:bodyPr wrap="none" lIns="91440" tIns="45720" rIns="91440" bIns="45720">
            <a:spAutoFit/>
          </a:bodyPr>
          <a:lstStyle/>
          <a:p>
            <a:pPr algn="ctr"/>
            <a:r>
              <a:rPr lang="en-US" sz="2000" cap="none" spc="50" dirty="0">
                <a:ln w="0"/>
                <a:solidFill>
                  <a:schemeClr val="bg1"/>
                </a:solidFill>
                <a:effectLst>
                  <a:innerShdw blurRad="63500" dist="50800" dir="13500000">
                    <a:srgbClr val="000000">
                      <a:alpha val="50000"/>
                    </a:srgbClr>
                  </a:innerShdw>
                </a:effectLst>
              </a:rPr>
              <a:t>KS4</a:t>
            </a:r>
          </a:p>
        </p:txBody>
      </p:sp>
      <p:sp>
        <p:nvSpPr>
          <p:cNvPr id="2049" name="Rectangle 2048">
            <a:extLst>
              <a:ext uri="{FF2B5EF4-FFF2-40B4-BE49-F238E27FC236}">
                <a16:creationId xmlns:a16="http://schemas.microsoft.com/office/drawing/2014/main" id="{0F0BA654-D949-601A-02D3-69218FFD1AD0}"/>
              </a:ext>
            </a:extLst>
          </p:cNvPr>
          <p:cNvSpPr/>
          <p:nvPr/>
        </p:nvSpPr>
        <p:spPr>
          <a:xfrm>
            <a:off x="219375" y="1232818"/>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1 – Tout sur </a:t>
            </a:r>
            <a:r>
              <a:rPr lang="en-GB" sz="1200" dirty="0" err="1">
                <a:solidFill>
                  <a:schemeClr val="tx1"/>
                </a:solidFill>
              </a:rPr>
              <a:t>moi</a:t>
            </a:r>
            <a:endParaRPr lang="en-GB" sz="1200" dirty="0">
              <a:solidFill>
                <a:schemeClr val="tx1"/>
              </a:solidFill>
            </a:endParaRPr>
          </a:p>
        </p:txBody>
      </p:sp>
      <p:sp>
        <p:nvSpPr>
          <p:cNvPr id="2051" name="Rectangle 2050">
            <a:extLst>
              <a:ext uri="{FF2B5EF4-FFF2-40B4-BE49-F238E27FC236}">
                <a16:creationId xmlns:a16="http://schemas.microsoft.com/office/drawing/2014/main" id="{5D052D77-CD93-1285-6039-F3E88B8B087A}"/>
              </a:ext>
            </a:extLst>
          </p:cNvPr>
          <p:cNvSpPr/>
          <p:nvPr/>
        </p:nvSpPr>
        <p:spPr>
          <a:xfrm>
            <a:off x="2712419" y="1232818"/>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2 – Mon monde </a:t>
            </a:r>
            <a:r>
              <a:rPr lang="en-GB" sz="1200" dirty="0" err="1">
                <a:solidFill>
                  <a:schemeClr val="tx1"/>
                </a:solidFill>
              </a:rPr>
              <a:t>perso</a:t>
            </a:r>
            <a:endParaRPr lang="en-GB" sz="1200" dirty="0">
              <a:solidFill>
                <a:schemeClr val="tx1"/>
              </a:solidFill>
            </a:endParaRPr>
          </a:p>
        </p:txBody>
      </p:sp>
      <p:sp>
        <p:nvSpPr>
          <p:cNvPr id="2052" name="Rectangle 2051">
            <a:extLst>
              <a:ext uri="{FF2B5EF4-FFF2-40B4-BE49-F238E27FC236}">
                <a16:creationId xmlns:a16="http://schemas.microsoft.com/office/drawing/2014/main" id="{BE607AFF-D3E3-1F6E-25FC-451024138AAB}"/>
              </a:ext>
            </a:extLst>
          </p:cNvPr>
          <p:cNvSpPr/>
          <p:nvPr/>
        </p:nvSpPr>
        <p:spPr>
          <a:xfrm>
            <a:off x="4949692" y="1266327"/>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3 – </a:t>
            </a:r>
            <a:r>
              <a:rPr lang="en-GB" sz="1200" dirty="0" err="1">
                <a:solidFill>
                  <a:schemeClr val="tx1"/>
                </a:solidFill>
              </a:rPr>
              <a:t>L’école</a:t>
            </a:r>
            <a:r>
              <a:rPr lang="en-GB" sz="1200" dirty="0">
                <a:solidFill>
                  <a:schemeClr val="tx1"/>
                </a:solidFill>
              </a:rPr>
              <a:t> </a:t>
            </a:r>
          </a:p>
        </p:txBody>
      </p:sp>
      <p:sp>
        <p:nvSpPr>
          <p:cNvPr id="2053" name="Rectangle 2052">
            <a:extLst>
              <a:ext uri="{FF2B5EF4-FFF2-40B4-BE49-F238E27FC236}">
                <a16:creationId xmlns:a16="http://schemas.microsoft.com/office/drawing/2014/main" id="{89525E9E-48EE-91A0-22FA-523589A6BEDB}"/>
              </a:ext>
            </a:extLst>
          </p:cNvPr>
          <p:cNvSpPr/>
          <p:nvPr/>
        </p:nvSpPr>
        <p:spPr>
          <a:xfrm>
            <a:off x="7791850" y="1266327"/>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4 – </a:t>
            </a:r>
            <a:r>
              <a:rPr lang="en-GB" sz="1200" dirty="0" err="1">
                <a:solidFill>
                  <a:schemeClr val="tx1"/>
                </a:solidFill>
              </a:rPr>
              <a:t>Boire</a:t>
            </a:r>
            <a:r>
              <a:rPr lang="en-GB" sz="1200" dirty="0">
                <a:solidFill>
                  <a:schemeClr val="tx1"/>
                </a:solidFill>
              </a:rPr>
              <a:t> et manger</a:t>
            </a:r>
          </a:p>
        </p:txBody>
      </p:sp>
      <p:sp>
        <p:nvSpPr>
          <p:cNvPr id="2055" name="Rectangle 2054">
            <a:extLst>
              <a:ext uri="{FF2B5EF4-FFF2-40B4-BE49-F238E27FC236}">
                <a16:creationId xmlns:a16="http://schemas.microsoft.com/office/drawing/2014/main" id="{7255AA0D-F4ED-A638-DD13-8E8EE60D8BA1}"/>
              </a:ext>
            </a:extLst>
          </p:cNvPr>
          <p:cNvSpPr/>
          <p:nvPr/>
        </p:nvSpPr>
        <p:spPr>
          <a:xfrm>
            <a:off x="10713717" y="1270500"/>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5 – Mon quartier</a:t>
            </a:r>
          </a:p>
        </p:txBody>
      </p:sp>
      <p:sp>
        <p:nvSpPr>
          <p:cNvPr id="2057" name="Rectangle 2056">
            <a:extLst>
              <a:ext uri="{FF2B5EF4-FFF2-40B4-BE49-F238E27FC236}">
                <a16:creationId xmlns:a16="http://schemas.microsoft.com/office/drawing/2014/main" id="{82852956-6A88-C5CD-3EAA-5DC7C09013E1}"/>
              </a:ext>
            </a:extLst>
          </p:cNvPr>
          <p:cNvSpPr/>
          <p:nvPr/>
        </p:nvSpPr>
        <p:spPr>
          <a:xfrm>
            <a:off x="213063" y="3487611"/>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1 – </a:t>
            </a:r>
            <a:r>
              <a:rPr lang="en-GB" sz="1200" dirty="0" err="1">
                <a:solidFill>
                  <a:schemeClr val="tx1"/>
                </a:solidFill>
              </a:rPr>
              <a:t>ça</a:t>
            </a:r>
            <a:r>
              <a:rPr lang="en-GB" sz="1200" dirty="0">
                <a:solidFill>
                  <a:schemeClr val="tx1"/>
                </a:solidFill>
              </a:rPr>
              <a:t> </a:t>
            </a:r>
            <a:r>
              <a:rPr lang="en-GB" sz="1200" dirty="0" err="1">
                <a:solidFill>
                  <a:schemeClr val="tx1"/>
                </a:solidFill>
              </a:rPr>
              <a:t>c’est</a:t>
            </a:r>
            <a:r>
              <a:rPr lang="en-GB" sz="1200" dirty="0">
                <a:solidFill>
                  <a:schemeClr val="tx1"/>
                </a:solidFill>
              </a:rPr>
              <a:t> </a:t>
            </a:r>
            <a:r>
              <a:rPr lang="en-GB" sz="1200" dirty="0" err="1">
                <a:solidFill>
                  <a:schemeClr val="tx1"/>
                </a:solidFill>
              </a:rPr>
              <a:t>mon</a:t>
            </a:r>
            <a:r>
              <a:rPr lang="en-GB" sz="1200" dirty="0">
                <a:solidFill>
                  <a:schemeClr val="tx1"/>
                </a:solidFill>
              </a:rPr>
              <a:t> </a:t>
            </a:r>
            <a:r>
              <a:rPr lang="en-GB" sz="1200" dirty="0" err="1">
                <a:solidFill>
                  <a:schemeClr val="tx1"/>
                </a:solidFill>
              </a:rPr>
              <a:t>truc</a:t>
            </a:r>
            <a:endParaRPr lang="en-GB" sz="1200" dirty="0">
              <a:solidFill>
                <a:schemeClr val="tx1"/>
              </a:solidFill>
            </a:endParaRPr>
          </a:p>
        </p:txBody>
      </p:sp>
      <p:sp>
        <p:nvSpPr>
          <p:cNvPr id="2058" name="Rectangle 2057">
            <a:extLst>
              <a:ext uri="{FF2B5EF4-FFF2-40B4-BE49-F238E27FC236}">
                <a16:creationId xmlns:a16="http://schemas.microsoft.com/office/drawing/2014/main" id="{8778BADE-24ED-CDD5-2EE3-74CD257804A8}"/>
              </a:ext>
            </a:extLst>
          </p:cNvPr>
          <p:cNvSpPr/>
          <p:nvPr/>
        </p:nvSpPr>
        <p:spPr>
          <a:xfrm>
            <a:off x="3246624" y="3487611"/>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2 – destinations vacances</a:t>
            </a:r>
          </a:p>
        </p:txBody>
      </p:sp>
      <p:sp>
        <p:nvSpPr>
          <p:cNvPr id="2059" name="Rectangle 2058">
            <a:extLst>
              <a:ext uri="{FF2B5EF4-FFF2-40B4-BE49-F238E27FC236}">
                <a16:creationId xmlns:a16="http://schemas.microsoft.com/office/drawing/2014/main" id="{1D3410AC-3937-3364-05B2-7F7848EFEB33}"/>
              </a:ext>
            </a:extLst>
          </p:cNvPr>
          <p:cNvSpPr/>
          <p:nvPr/>
        </p:nvSpPr>
        <p:spPr>
          <a:xfrm>
            <a:off x="6132895" y="3502208"/>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3- </a:t>
            </a:r>
            <a:r>
              <a:rPr lang="en-GB" sz="1200" dirty="0" err="1">
                <a:solidFill>
                  <a:schemeClr val="tx1"/>
                </a:solidFill>
              </a:rPr>
              <a:t>bouger</a:t>
            </a:r>
            <a:r>
              <a:rPr lang="en-GB" sz="1200" dirty="0">
                <a:solidFill>
                  <a:schemeClr val="tx1"/>
                </a:solidFill>
              </a:rPr>
              <a:t> </a:t>
            </a:r>
            <a:r>
              <a:rPr lang="en-GB" sz="1200" dirty="0" err="1">
                <a:solidFill>
                  <a:schemeClr val="tx1"/>
                </a:solidFill>
              </a:rPr>
              <a:t>c’est</a:t>
            </a:r>
            <a:r>
              <a:rPr lang="en-GB" sz="1200" dirty="0">
                <a:solidFill>
                  <a:schemeClr val="tx1"/>
                </a:solidFill>
              </a:rPr>
              <a:t> important </a:t>
            </a:r>
          </a:p>
        </p:txBody>
      </p:sp>
      <p:sp>
        <p:nvSpPr>
          <p:cNvPr id="2060" name="Rectangle 2059">
            <a:extLst>
              <a:ext uri="{FF2B5EF4-FFF2-40B4-BE49-F238E27FC236}">
                <a16:creationId xmlns:a16="http://schemas.microsoft.com/office/drawing/2014/main" id="{250FEF0A-9097-333F-78B1-7E71F36757B3}"/>
              </a:ext>
            </a:extLst>
          </p:cNvPr>
          <p:cNvSpPr/>
          <p:nvPr/>
        </p:nvSpPr>
        <p:spPr>
          <a:xfrm>
            <a:off x="9166456" y="3502208"/>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4 – le monde des </a:t>
            </a:r>
            <a:r>
              <a:rPr lang="en-GB" sz="1200" dirty="0" err="1">
                <a:solidFill>
                  <a:schemeClr val="tx1"/>
                </a:solidFill>
              </a:rPr>
              <a:t>médias</a:t>
            </a:r>
            <a:endParaRPr lang="en-GB" sz="1200" dirty="0">
              <a:solidFill>
                <a:schemeClr val="tx1"/>
              </a:solidFill>
            </a:endParaRPr>
          </a:p>
        </p:txBody>
      </p:sp>
      <p:sp>
        <p:nvSpPr>
          <p:cNvPr id="2061" name="Rectangle 2060">
            <a:extLst>
              <a:ext uri="{FF2B5EF4-FFF2-40B4-BE49-F238E27FC236}">
                <a16:creationId xmlns:a16="http://schemas.microsoft.com/office/drawing/2014/main" id="{06AEB585-27FD-7F80-224A-8D48624F98A1}"/>
              </a:ext>
            </a:extLst>
          </p:cNvPr>
          <p:cNvSpPr/>
          <p:nvPr/>
        </p:nvSpPr>
        <p:spPr>
          <a:xfrm>
            <a:off x="308312" y="6085640"/>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1 – </a:t>
            </a:r>
            <a:r>
              <a:rPr lang="en-GB" sz="1200" dirty="0" err="1">
                <a:solidFill>
                  <a:schemeClr val="tx1"/>
                </a:solidFill>
              </a:rPr>
              <a:t>Accro</a:t>
            </a:r>
            <a:r>
              <a:rPr lang="en-GB" sz="1200" dirty="0">
                <a:solidFill>
                  <a:schemeClr val="tx1"/>
                </a:solidFill>
              </a:rPr>
              <a:t> à la </a:t>
            </a:r>
            <a:r>
              <a:rPr lang="en-GB" sz="1200" dirty="0" err="1">
                <a:solidFill>
                  <a:schemeClr val="tx1"/>
                </a:solidFill>
              </a:rPr>
              <a:t>technologie</a:t>
            </a:r>
            <a:r>
              <a:rPr lang="en-GB" sz="1200" dirty="0">
                <a:solidFill>
                  <a:schemeClr val="tx1"/>
                </a:solidFill>
              </a:rPr>
              <a:t>?</a:t>
            </a:r>
          </a:p>
        </p:txBody>
      </p:sp>
      <p:sp>
        <p:nvSpPr>
          <p:cNvPr id="2062" name="Rectangle 2061">
            <a:extLst>
              <a:ext uri="{FF2B5EF4-FFF2-40B4-BE49-F238E27FC236}">
                <a16:creationId xmlns:a16="http://schemas.microsoft.com/office/drawing/2014/main" id="{1D35D35D-803E-0DCA-C007-121F8C97749F}"/>
              </a:ext>
            </a:extLst>
          </p:cNvPr>
          <p:cNvSpPr/>
          <p:nvPr/>
        </p:nvSpPr>
        <p:spPr>
          <a:xfrm>
            <a:off x="3341873" y="6085640"/>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2 – </a:t>
            </a:r>
            <a:r>
              <a:rPr lang="en-GB" sz="1200" dirty="0" err="1">
                <a:solidFill>
                  <a:schemeClr val="tx1"/>
                </a:solidFill>
              </a:rPr>
              <a:t>être</a:t>
            </a:r>
            <a:r>
              <a:rPr lang="en-GB" sz="1200" dirty="0">
                <a:solidFill>
                  <a:schemeClr val="tx1"/>
                </a:solidFill>
              </a:rPr>
              <a:t> ado, </a:t>
            </a:r>
            <a:r>
              <a:rPr lang="en-GB" sz="1200" dirty="0" err="1">
                <a:solidFill>
                  <a:schemeClr val="tx1"/>
                </a:solidFill>
              </a:rPr>
              <a:t>c’est</a:t>
            </a:r>
            <a:r>
              <a:rPr lang="en-GB" sz="1200" dirty="0">
                <a:solidFill>
                  <a:schemeClr val="tx1"/>
                </a:solidFill>
              </a:rPr>
              <a:t> quoi?</a:t>
            </a:r>
          </a:p>
        </p:txBody>
      </p:sp>
      <p:sp>
        <p:nvSpPr>
          <p:cNvPr id="2063" name="Rectangle 2062">
            <a:extLst>
              <a:ext uri="{FF2B5EF4-FFF2-40B4-BE49-F238E27FC236}">
                <a16:creationId xmlns:a16="http://schemas.microsoft.com/office/drawing/2014/main" id="{CA6BF631-A0F1-6278-C221-DC14D80DC88C}"/>
              </a:ext>
            </a:extLst>
          </p:cNvPr>
          <p:cNvSpPr/>
          <p:nvPr/>
        </p:nvSpPr>
        <p:spPr>
          <a:xfrm>
            <a:off x="6228144" y="6100237"/>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3- En </a:t>
            </a:r>
            <a:r>
              <a:rPr lang="en-GB" sz="1200" dirty="0" err="1">
                <a:solidFill>
                  <a:schemeClr val="tx1"/>
                </a:solidFill>
              </a:rPr>
              <a:t>pleine</a:t>
            </a:r>
            <a:r>
              <a:rPr lang="en-GB" sz="1200" dirty="0">
                <a:solidFill>
                  <a:schemeClr val="tx1"/>
                </a:solidFill>
              </a:rPr>
              <a:t> </a:t>
            </a:r>
            <a:r>
              <a:rPr lang="en-GB" sz="1200" dirty="0" err="1">
                <a:solidFill>
                  <a:schemeClr val="tx1"/>
                </a:solidFill>
              </a:rPr>
              <a:t>forme</a:t>
            </a:r>
            <a:endParaRPr lang="en-GB" sz="1200" dirty="0">
              <a:solidFill>
                <a:schemeClr val="tx1"/>
              </a:solidFill>
            </a:endParaRPr>
          </a:p>
        </p:txBody>
      </p:sp>
      <p:sp>
        <p:nvSpPr>
          <p:cNvPr id="2064" name="Rectangle 2063">
            <a:extLst>
              <a:ext uri="{FF2B5EF4-FFF2-40B4-BE49-F238E27FC236}">
                <a16:creationId xmlns:a16="http://schemas.microsoft.com/office/drawing/2014/main" id="{411D1367-5854-3D66-03C0-2720915AB17B}"/>
              </a:ext>
            </a:extLst>
          </p:cNvPr>
          <p:cNvSpPr/>
          <p:nvPr/>
        </p:nvSpPr>
        <p:spPr>
          <a:xfrm>
            <a:off x="9261705" y="6100237"/>
            <a:ext cx="1265320" cy="6784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Unit 4- Chez </a:t>
            </a:r>
            <a:r>
              <a:rPr lang="en-GB" sz="1200" dirty="0" err="1">
                <a:solidFill>
                  <a:schemeClr val="tx1"/>
                </a:solidFill>
              </a:rPr>
              <a:t>moi</a:t>
            </a:r>
            <a:r>
              <a:rPr lang="en-GB" sz="1200" dirty="0">
                <a:solidFill>
                  <a:schemeClr val="tx1"/>
                </a:solidFill>
              </a:rPr>
              <a:t> </a:t>
            </a:r>
            <a:r>
              <a:rPr lang="en-GB" sz="1200" dirty="0" err="1">
                <a:solidFill>
                  <a:schemeClr val="tx1"/>
                </a:solidFill>
              </a:rPr>
              <a:t>ça</a:t>
            </a:r>
            <a:r>
              <a:rPr lang="en-GB" sz="1200" dirty="0">
                <a:solidFill>
                  <a:schemeClr val="tx1"/>
                </a:solidFill>
              </a:rPr>
              <a:t> </a:t>
            </a:r>
            <a:r>
              <a:rPr lang="en-GB" sz="1200" dirty="0" err="1">
                <a:solidFill>
                  <a:schemeClr val="tx1"/>
                </a:solidFill>
              </a:rPr>
              <a:t>veut</a:t>
            </a:r>
            <a:r>
              <a:rPr lang="en-GB" sz="1200" dirty="0">
                <a:solidFill>
                  <a:schemeClr val="tx1"/>
                </a:solidFill>
              </a:rPr>
              <a:t> dire quoi?</a:t>
            </a:r>
          </a:p>
        </p:txBody>
      </p:sp>
      <p:pic>
        <p:nvPicPr>
          <p:cNvPr id="2068" name="Picture 2">
            <a:extLst>
              <a:ext uri="{FF2B5EF4-FFF2-40B4-BE49-F238E27FC236}">
                <a16:creationId xmlns:a16="http://schemas.microsoft.com/office/drawing/2014/main" id="{3C2F9761-65E9-75D0-AA6C-D6CE76D87CA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8713" y="95818"/>
            <a:ext cx="9805751" cy="99586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071" name="TextBox 2070">
            <a:extLst>
              <a:ext uri="{FF2B5EF4-FFF2-40B4-BE49-F238E27FC236}">
                <a16:creationId xmlns:a16="http://schemas.microsoft.com/office/drawing/2014/main" id="{E03169E4-EA01-F649-21B0-77682F27568F}"/>
              </a:ext>
            </a:extLst>
          </p:cNvPr>
          <p:cNvSpPr txBox="1"/>
          <p:nvPr/>
        </p:nvSpPr>
        <p:spPr>
          <a:xfrm>
            <a:off x="1240858" y="123987"/>
            <a:ext cx="3168287" cy="892552"/>
          </a:xfrm>
          <a:prstGeom prst="rect">
            <a:avLst/>
          </a:prstGeom>
          <a:noFill/>
        </p:spPr>
        <p:txBody>
          <a:bodyPr wrap="square" rtlCol="0">
            <a:spAutoFit/>
          </a:bodyPr>
          <a:lstStyle/>
          <a:p>
            <a:pPr algn="ctr"/>
            <a:r>
              <a:rPr lang="en-GB" sz="1300" dirty="0">
                <a:solidFill>
                  <a:schemeClr val="bg1"/>
                </a:solidFill>
              </a:rPr>
              <a:t>Vocabulary:  introducing yourself,  physical descriptions, personality descriptions, , family, friends, pets, school, food and drink, </a:t>
            </a:r>
          </a:p>
          <a:p>
            <a:pPr algn="ctr"/>
            <a:r>
              <a:rPr lang="en-GB" sz="1300" dirty="0">
                <a:solidFill>
                  <a:schemeClr val="bg1"/>
                </a:solidFill>
              </a:rPr>
              <a:t>Where you live, directions</a:t>
            </a:r>
          </a:p>
        </p:txBody>
      </p:sp>
      <p:pic>
        <p:nvPicPr>
          <p:cNvPr id="2072" name="Picture 2">
            <a:extLst>
              <a:ext uri="{FF2B5EF4-FFF2-40B4-BE49-F238E27FC236}">
                <a16:creationId xmlns:a16="http://schemas.microsoft.com/office/drawing/2014/main" id="{92406B2A-39CB-CC0B-EA14-A8410AB3876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8712" y="2240624"/>
            <a:ext cx="9805751" cy="99586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73" name="Picture 2">
            <a:extLst>
              <a:ext uri="{FF2B5EF4-FFF2-40B4-BE49-F238E27FC236}">
                <a16:creationId xmlns:a16="http://schemas.microsoft.com/office/drawing/2014/main" id="{DF26DA0B-0E02-46DE-4FBE-DBB409EF8A2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8711" y="4804211"/>
            <a:ext cx="9805751" cy="99586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074" name="TextBox 2073">
            <a:extLst>
              <a:ext uri="{FF2B5EF4-FFF2-40B4-BE49-F238E27FC236}">
                <a16:creationId xmlns:a16="http://schemas.microsoft.com/office/drawing/2014/main" id="{9B4F5890-4628-7D75-7D49-4801AAC20BAD}"/>
              </a:ext>
            </a:extLst>
          </p:cNvPr>
          <p:cNvSpPr txBox="1"/>
          <p:nvPr/>
        </p:nvSpPr>
        <p:spPr>
          <a:xfrm>
            <a:off x="4573577" y="178250"/>
            <a:ext cx="3119170" cy="861774"/>
          </a:xfrm>
          <a:prstGeom prst="rect">
            <a:avLst/>
          </a:prstGeom>
          <a:noFill/>
        </p:spPr>
        <p:txBody>
          <a:bodyPr wrap="square" rtlCol="0">
            <a:spAutoFit/>
          </a:bodyPr>
          <a:lstStyle/>
          <a:p>
            <a:pPr algn="ctr"/>
            <a:r>
              <a:rPr lang="en-GB" sz="1000" dirty="0"/>
              <a:t>Grammar: definite and indefinite articles, je </a:t>
            </a:r>
            <a:r>
              <a:rPr lang="en-GB" sz="1000" dirty="0" err="1"/>
              <a:t>m’appelle</a:t>
            </a:r>
            <a:r>
              <a:rPr lang="en-GB" sz="1000" dirty="0"/>
              <a:t>, </a:t>
            </a:r>
            <a:r>
              <a:rPr lang="en-GB" sz="1000" dirty="0" err="1"/>
              <a:t>j’ai</a:t>
            </a:r>
            <a:r>
              <a:rPr lang="en-GB" sz="1000" dirty="0"/>
              <a:t>, </a:t>
            </a:r>
            <a:r>
              <a:rPr lang="en-GB" sz="1000" dirty="0" err="1"/>
              <a:t>j’habite</a:t>
            </a:r>
            <a:r>
              <a:rPr lang="en-GB" sz="1000" dirty="0"/>
              <a:t>, je suis, je parle, </a:t>
            </a:r>
            <a:r>
              <a:rPr lang="en-GB" sz="1000" dirty="0" err="1"/>
              <a:t>avoir</a:t>
            </a:r>
            <a:r>
              <a:rPr lang="en-GB" sz="1000" dirty="0"/>
              <a:t> and </a:t>
            </a:r>
            <a:r>
              <a:rPr lang="en-GB" sz="1000" dirty="0" err="1"/>
              <a:t>être</a:t>
            </a:r>
            <a:r>
              <a:rPr lang="en-GB" sz="1000" dirty="0"/>
              <a:t>, possessive adjectives, adjective agreement, past tense time frame, opinion verbs + infinitives, comparatives, partitive articles, negatives, modal verbs, je </a:t>
            </a:r>
            <a:r>
              <a:rPr lang="en-GB" sz="1000" dirty="0" err="1"/>
              <a:t>voudrais</a:t>
            </a:r>
            <a:r>
              <a:rPr lang="en-GB" sz="1000" dirty="0"/>
              <a:t>, il </a:t>
            </a:r>
            <a:r>
              <a:rPr lang="en-GB" sz="1000" dirty="0" err="1"/>
              <a:t>ya</a:t>
            </a:r>
            <a:r>
              <a:rPr lang="en-GB" sz="1000" dirty="0"/>
              <a:t> </a:t>
            </a:r>
          </a:p>
        </p:txBody>
      </p:sp>
      <p:sp>
        <p:nvSpPr>
          <p:cNvPr id="2075" name="TextBox 2074">
            <a:extLst>
              <a:ext uri="{FF2B5EF4-FFF2-40B4-BE49-F238E27FC236}">
                <a16:creationId xmlns:a16="http://schemas.microsoft.com/office/drawing/2014/main" id="{BABECF22-86A4-8BB8-628F-0A2F124EDAF3}"/>
              </a:ext>
            </a:extLst>
          </p:cNvPr>
          <p:cNvSpPr txBox="1"/>
          <p:nvPr/>
        </p:nvSpPr>
        <p:spPr>
          <a:xfrm>
            <a:off x="7734993" y="163661"/>
            <a:ext cx="3168287" cy="830997"/>
          </a:xfrm>
          <a:prstGeom prst="rect">
            <a:avLst/>
          </a:prstGeom>
          <a:noFill/>
        </p:spPr>
        <p:txBody>
          <a:bodyPr wrap="square" rtlCol="0">
            <a:spAutoFit/>
          </a:bodyPr>
          <a:lstStyle/>
          <a:p>
            <a:pPr algn="ctr"/>
            <a:r>
              <a:rPr lang="en-GB" sz="1600" dirty="0">
                <a:solidFill>
                  <a:schemeClr val="bg1"/>
                </a:solidFill>
              </a:rPr>
              <a:t>Phonics: ai, ais, au, ç, é, è, ê, ed, </a:t>
            </a:r>
            <a:r>
              <a:rPr lang="en-GB" sz="1600" dirty="0" err="1">
                <a:solidFill>
                  <a:schemeClr val="bg1"/>
                </a:solidFill>
              </a:rPr>
              <a:t>en</a:t>
            </a:r>
            <a:r>
              <a:rPr lang="en-GB" sz="1600" dirty="0">
                <a:solidFill>
                  <a:schemeClr val="bg1"/>
                </a:solidFill>
              </a:rPr>
              <a:t>, er, et, </a:t>
            </a:r>
            <a:r>
              <a:rPr lang="en-GB" sz="1600" dirty="0" err="1">
                <a:solidFill>
                  <a:schemeClr val="bg1"/>
                </a:solidFill>
              </a:rPr>
              <a:t>eu</a:t>
            </a:r>
            <a:r>
              <a:rPr lang="en-GB" sz="1600" dirty="0">
                <a:solidFill>
                  <a:schemeClr val="bg1"/>
                </a:solidFill>
              </a:rPr>
              <a:t>, </a:t>
            </a:r>
            <a:r>
              <a:rPr lang="en-GB" sz="1600" dirty="0" err="1">
                <a:solidFill>
                  <a:schemeClr val="bg1"/>
                </a:solidFill>
              </a:rPr>
              <a:t>ez</a:t>
            </a:r>
            <a:r>
              <a:rPr lang="en-GB" sz="1600" dirty="0">
                <a:solidFill>
                  <a:schemeClr val="bg1"/>
                </a:solidFill>
              </a:rPr>
              <a:t>, </a:t>
            </a:r>
            <a:r>
              <a:rPr lang="en-GB" sz="1600" dirty="0" err="1">
                <a:solidFill>
                  <a:schemeClr val="bg1"/>
                </a:solidFill>
              </a:rPr>
              <a:t>gn</a:t>
            </a:r>
            <a:r>
              <a:rPr lang="en-GB" sz="1600" dirty="0">
                <a:solidFill>
                  <a:schemeClr val="bg1"/>
                </a:solidFill>
              </a:rPr>
              <a:t>, I, </a:t>
            </a:r>
            <a:r>
              <a:rPr lang="en-GB" sz="1600" dirty="0" err="1">
                <a:solidFill>
                  <a:schemeClr val="bg1"/>
                </a:solidFill>
              </a:rPr>
              <a:t>ille</a:t>
            </a:r>
            <a:r>
              <a:rPr lang="en-GB" sz="1600" dirty="0">
                <a:solidFill>
                  <a:schemeClr val="bg1"/>
                </a:solidFill>
              </a:rPr>
              <a:t>, in, oi, on, </a:t>
            </a:r>
            <a:r>
              <a:rPr lang="en-GB" sz="1600" dirty="0" err="1">
                <a:solidFill>
                  <a:schemeClr val="bg1"/>
                </a:solidFill>
              </a:rPr>
              <a:t>ou</a:t>
            </a:r>
            <a:r>
              <a:rPr lang="en-GB" sz="1600" dirty="0">
                <a:solidFill>
                  <a:schemeClr val="bg1"/>
                </a:solidFill>
              </a:rPr>
              <a:t>, </a:t>
            </a:r>
            <a:r>
              <a:rPr lang="en-GB" sz="1600" dirty="0" err="1">
                <a:solidFill>
                  <a:schemeClr val="bg1"/>
                </a:solidFill>
              </a:rPr>
              <a:t>qu</a:t>
            </a:r>
            <a:r>
              <a:rPr lang="en-GB" sz="1600" dirty="0">
                <a:solidFill>
                  <a:schemeClr val="bg1"/>
                </a:solidFill>
              </a:rPr>
              <a:t>, </a:t>
            </a:r>
            <a:r>
              <a:rPr lang="en-GB" sz="1600" dirty="0" err="1">
                <a:solidFill>
                  <a:schemeClr val="bg1"/>
                </a:solidFill>
              </a:rPr>
              <a:t>tion</a:t>
            </a:r>
            <a:r>
              <a:rPr lang="en-GB" sz="1600" dirty="0">
                <a:solidFill>
                  <a:schemeClr val="bg1"/>
                </a:solidFill>
              </a:rPr>
              <a:t>, u, </a:t>
            </a:r>
            <a:r>
              <a:rPr lang="en-GB" sz="1600" dirty="0" err="1">
                <a:solidFill>
                  <a:schemeClr val="bg1"/>
                </a:solidFill>
              </a:rPr>
              <a:t>ui</a:t>
            </a:r>
            <a:r>
              <a:rPr lang="en-GB" sz="1600" dirty="0">
                <a:solidFill>
                  <a:schemeClr val="bg1"/>
                </a:solidFill>
              </a:rPr>
              <a:t> </a:t>
            </a:r>
          </a:p>
        </p:txBody>
      </p:sp>
      <p:sp>
        <p:nvSpPr>
          <p:cNvPr id="2076" name="TextBox 2075">
            <a:extLst>
              <a:ext uri="{FF2B5EF4-FFF2-40B4-BE49-F238E27FC236}">
                <a16:creationId xmlns:a16="http://schemas.microsoft.com/office/drawing/2014/main" id="{15F3D8F5-31A1-6364-DF4F-492EF47549FC}"/>
              </a:ext>
            </a:extLst>
          </p:cNvPr>
          <p:cNvSpPr txBox="1"/>
          <p:nvPr/>
        </p:nvSpPr>
        <p:spPr>
          <a:xfrm>
            <a:off x="7791850" y="2272541"/>
            <a:ext cx="3168287" cy="830997"/>
          </a:xfrm>
          <a:prstGeom prst="rect">
            <a:avLst/>
          </a:prstGeom>
          <a:noFill/>
        </p:spPr>
        <p:txBody>
          <a:bodyPr wrap="square" rtlCol="0">
            <a:spAutoFit/>
          </a:bodyPr>
          <a:lstStyle/>
          <a:p>
            <a:pPr algn="ctr"/>
            <a:r>
              <a:rPr lang="en-GB" sz="1600" dirty="0">
                <a:solidFill>
                  <a:schemeClr val="bg1"/>
                </a:solidFill>
              </a:rPr>
              <a:t>Phonics: ai, ais, au, ç, é, è, ê, ed, </a:t>
            </a:r>
            <a:r>
              <a:rPr lang="en-GB" sz="1600" dirty="0" err="1">
                <a:solidFill>
                  <a:schemeClr val="bg1"/>
                </a:solidFill>
              </a:rPr>
              <a:t>en</a:t>
            </a:r>
            <a:r>
              <a:rPr lang="en-GB" sz="1600" dirty="0">
                <a:solidFill>
                  <a:schemeClr val="bg1"/>
                </a:solidFill>
              </a:rPr>
              <a:t>, er, et, </a:t>
            </a:r>
            <a:r>
              <a:rPr lang="en-GB" sz="1600" dirty="0" err="1">
                <a:solidFill>
                  <a:schemeClr val="bg1"/>
                </a:solidFill>
              </a:rPr>
              <a:t>eu</a:t>
            </a:r>
            <a:r>
              <a:rPr lang="en-GB" sz="1600" dirty="0">
                <a:solidFill>
                  <a:schemeClr val="bg1"/>
                </a:solidFill>
              </a:rPr>
              <a:t>, </a:t>
            </a:r>
            <a:r>
              <a:rPr lang="en-GB" sz="1600" dirty="0" err="1">
                <a:solidFill>
                  <a:schemeClr val="bg1"/>
                </a:solidFill>
              </a:rPr>
              <a:t>ez</a:t>
            </a:r>
            <a:r>
              <a:rPr lang="en-GB" sz="1600" dirty="0">
                <a:solidFill>
                  <a:schemeClr val="bg1"/>
                </a:solidFill>
              </a:rPr>
              <a:t>, </a:t>
            </a:r>
            <a:r>
              <a:rPr lang="en-GB" sz="1600" dirty="0" err="1">
                <a:solidFill>
                  <a:schemeClr val="bg1"/>
                </a:solidFill>
              </a:rPr>
              <a:t>gn</a:t>
            </a:r>
            <a:r>
              <a:rPr lang="en-GB" sz="1600" dirty="0">
                <a:solidFill>
                  <a:schemeClr val="bg1"/>
                </a:solidFill>
              </a:rPr>
              <a:t>, I, </a:t>
            </a:r>
            <a:r>
              <a:rPr lang="en-GB" sz="1600" dirty="0" err="1">
                <a:solidFill>
                  <a:schemeClr val="bg1"/>
                </a:solidFill>
              </a:rPr>
              <a:t>ille</a:t>
            </a:r>
            <a:r>
              <a:rPr lang="en-GB" sz="1600" dirty="0">
                <a:solidFill>
                  <a:schemeClr val="bg1"/>
                </a:solidFill>
              </a:rPr>
              <a:t>, in, oi, on, </a:t>
            </a:r>
            <a:r>
              <a:rPr lang="en-GB" sz="1600" dirty="0" err="1">
                <a:solidFill>
                  <a:schemeClr val="bg1"/>
                </a:solidFill>
              </a:rPr>
              <a:t>ou</a:t>
            </a:r>
            <a:r>
              <a:rPr lang="en-GB" sz="1600" dirty="0">
                <a:solidFill>
                  <a:schemeClr val="bg1"/>
                </a:solidFill>
              </a:rPr>
              <a:t>, </a:t>
            </a:r>
            <a:r>
              <a:rPr lang="en-GB" sz="1600" dirty="0" err="1">
                <a:solidFill>
                  <a:schemeClr val="bg1"/>
                </a:solidFill>
              </a:rPr>
              <a:t>qu</a:t>
            </a:r>
            <a:r>
              <a:rPr lang="en-GB" sz="1600" dirty="0">
                <a:solidFill>
                  <a:schemeClr val="bg1"/>
                </a:solidFill>
              </a:rPr>
              <a:t>, </a:t>
            </a:r>
            <a:r>
              <a:rPr lang="en-GB" sz="1600" dirty="0" err="1">
                <a:solidFill>
                  <a:schemeClr val="bg1"/>
                </a:solidFill>
              </a:rPr>
              <a:t>tion</a:t>
            </a:r>
            <a:r>
              <a:rPr lang="en-GB" sz="1600" dirty="0">
                <a:solidFill>
                  <a:schemeClr val="bg1"/>
                </a:solidFill>
              </a:rPr>
              <a:t>, u, </a:t>
            </a:r>
            <a:r>
              <a:rPr lang="en-GB" sz="1600" dirty="0" err="1">
                <a:solidFill>
                  <a:schemeClr val="bg1"/>
                </a:solidFill>
              </a:rPr>
              <a:t>ui</a:t>
            </a:r>
            <a:r>
              <a:rPr lang="en-GB" sz="1600" dirty="0">
                <a:solidFill>
                  <a:schemeClr val="bg1"/>
                </a:solidFill>
              </a:rPr>
              <a:t> </a:t>
            </a:r>
          </a:p>
        </p:txBody>
      </p:sp>
      <p:sp>
        <p:nvSpPr>
          <p:cNvPr id="2077" name="TextBox 2076">
            <a:extLst>
              <a:ext uri="{FF2B5EF4-FFF2-40B4-BE49-F238E27FC236}">
                <a16:creationId xmlns:a16="http://schemas.microsoft.com/office/drawing/2014/main" id="{4DF0C30A-360F-F229-17A3-A2E4C596F007}"/>
              </a:ext>
            </a:extLst>
          </p:cNvPr>
          <p:cNvSpPr txBox="1"/>
          <p:nvPr/>
        </p:nvSpPr>
        <p:spPr>
          <a:xfrm>
            <a:off x="7761215" y="4896855"/>
            <a:ext cx="3168287" cy="830997"/>
          </a:xfrm>
          <a:prstGeom prst="rect">
            <a:avLst/>
          </a:prstGeom>
          <a:noFill/>
        </p:spPr>
        <p:txBody>
          <a:bodyPr wrap="square" rtlCol="0">
            <a:spAutoFit/>
          </a:bodyPr>
          <a:lstStyle/>
          <a:p>
            <a:pPr algn="ctr"/>
            <a:r>
              <a:rPr lang="en-GB" sz="1600" dirty="0">
                <a:solidFill>
                  <a:schemeClr val="bg1"/>
                </a:solidFill>
              </a:rPr>
              <a:t>Phonics: ai, ais, au, ç, é, è, ê, ed, </a:t>
            </a:r>
            <a:r>
              <a:rPr lang="en-GB" sz="1600" dirty="0" err="1">
                <a:solidFill>
                  <a:schemeClr val="bg1"/>
                </a:solidFill>
              </a:rPr>
              <a:t>en</a:t>
            </a:r>
            <a:r>
              <a:rPr lang="en-GB" sz="1600" dirty="0">
                <a:solidFill>
                  <a:schemeClr val="bg1"/>
                </a:solidFill>
              </a:rPr>
              <a:t>, er, et, </a:t>
            </a:r>
            <a:r>
              <a:rPr lang="en-GB" sz="1600" dirty="0" err="1">
                <a:solidFill>
                  <a:schemeClr val="bg1"/>
                </a:solidFill>
              </a:rPr>
              <a:t>eu</a:t>
            </a:r>
            <a:r>
              <a:rPr lang="en-GB" sz="1600" dirty="0">
                <a:solidFill>
                  <a:schemeClr val="bg1"/>
                </a:solidFill>
              </a:rPr>
              <a:t>, </a:t>
            </a:r>
            <a:r>
              <a:rPr lang="en-GB" sz="1600" dirty="0" err="1">
                <a:solidFill>
                  <a:schemeClr val="bg1"/>
                </a:solidFill>
              </a:rPr>
              <a:t>ez</a:t>
            </a:r>
            <a:r>
              <a:rPr lang="en-GB" sz="1600" dirty="0">
                <a:solidFill>
                  <a:schemeClr val="bg1"/>
                </a:solidFill>
              </a:rPr>
              <a:t>, </a:t>
            </a:r>
            <a:r>
              <a:rPr lang="en-GB" sz="1600" dirty="0" err="1">
                <a:solidFill>
                  <a:schemeClr val="bg1"/>
                </a:solidFill>
              </a:rPr>
              <a:t>gn</a:t>
            </a:r>
            <a:r>
              <a:rPr lang="en-GB" sz="1600" dirty="0">
                <a:solidFill>
                  <a:schemeClr val="bg1"/>
                </a:solidFill>
              </a:rPr>
              <a:t>, I, </a:t>
            </a:r>
            <a:r>
              <a:rPr lang="en-GB" sz="1600" dirty="0" err="1">
                <a:solidFill>
                  <a:schemeClr val="bg1"/>
                </a:solidFill>
              </a:rPr>
              <a:t>ille</a:t>
            </a:r>
            <a:r>
              <a:rPr lang="en-GB" sz="1600" dirty="0">
                <a:solidFill>
                  <a:schemeClr val="bg1"/>
                </a:solidFill>
              </a:rPr>
              <a:t>, in, oi, on, </a:t>
            </a:r>
            <a:r>
              <a:rPr lang="en-GB" sz="1600" dirty="0" err="1">
                <a:solidFill>
                  <a:schemeClr val="bg1"/>
                </a:solidFill>
              </a:rPr>
              <a:t>ou</a:t>
            </a:r>
            <a:r>
              <a:rPr lang="en-GB" sz="1600" dirty="0">
                <a:solidFill>
                  <a:schemeClr val="bg1"/>
                </a:solidFill>
              </a:rPr>
              <a:t>, </a:t>
            </a:r>
            <a:r>
              <a:rPr lang="en-GB" sz="1600" dirty="0" err="1">
                <a:solidFill>
                  <a:schemeClr val="bg1"/>
                </a:solidFill>
              </a:rPr>
              <a:t>qu</a:t>
            </a:r>
            <a:r>
              <a:rPr lang="en-GB" sz="1600" dirty="0">
                <a:solidFill>
                  <a:schemeClr val="bg1"/>
                </a:solidFill>
              </a:rPr>
              <a:t>, </a:t>
            </a:r>
            <a:r>
              <a:rPr lang="en-GB" sz="1600" dirty="0" err="1">
                <a:solidFill>
                  <a:schemeClr val="bg1"/>
                </a:solidFill>
              </a:rPr>
              <a:t>tion</a:t>
            </a:r>
            <a:r>
              <a:rPr lang="en-GB" sz="1600" dirty="0">
                <a:solidFill>
                  <a:schemeClr val="bg1"/>
                </a:solidFill>
              </a:rPr>
              <a:t>, u, </a:t>
            </a:r>
            <a:r>
              <a:rPr lang="en-GB" sz="1600" dirty="0" err="1">
                <a:solidFill>
                  <a:schemeClr val="bg1"/>
                </a:solidFill>
              </a:rPr>
              <a:t>ui</a:t>
            </a:r>
            <a:r>
              <a:rPr lang="en-GB" sz="1600" dirty="0">
                <a:solidFill>
                  <a:schemeClr val="bg1"/>
                </a:solidFill>
              </a:rPr>
              <a:t> </a:t>
            </a:r>
          </a:p>
        </p:txBody>
      </p:sp>
      <p:sp>
        <p:nvSpPr>
          <p:cNvPr id="2078" name="TextBox 2077">
            <a:extLst>
              <a:ext uri="{FF2B5EF4-FFF2-40B4-BE49-F238E27FC236}">
                <a16:creationId xmlns:a16="http://schemas.microsoft.com/office/drawing/2014/main" id="{89CB438A-BD41-02A8-ADB9-B3B86E2F7D05}"/>
              </a:ext>
            </a:extLst>
          </p:cNvPr>
          <p:cNvSpPr txBox="1"/>
          <p:nvPr/>
        </p:nvSpPr>
        <p:spPr>
          <a:xfrm>
            <a:off x="1231863" y="2268049"/>
            <a:ext cx="3168287" cy="892552"/>
          </a:xfrm>
          <a:prstGeom prst="rect">
            <a:avLst/>
          </a:prstGeom>
          <a:noFill/>
        </p:spPr>
        <p:txBody>
          <a:bodyPr wrap="square" rtlCol="0">
            <a:spAutoFit/>
          </a:bodyPr>
          <a:lstStyle/>
          <a:p>
            <a:pPr algn="ctr"/>
            <a:r>
              <a:rPr lang="en-GB" sz="1300" dirty="0">
                <a:solidFill>
                  <a:schemeClr val="bg1"/>
                </a:solidFill>
              </a:rPr>
              <a:t>Vocabulary:  clothes, weather, free time, time, holidays: destinations, transport, activities, present, past, and dream holiday, sports and injuries, TV, music, film, reading</a:t>
            </a:r>
          </a:p>
        </p:txBody>
      </p:sp>
      <p:sp>
        <p:nvSpPr>
          <p:cNvPr id="2079" name="TextBox 2078">
            <a:extLst>
              <a:ext uri="{FF2B5EF4-FFF2-40B4-BE49-F238E27FC236}">
                <a16:creationId xmlns:a16="http://schemas.microsoft.com/office/drawing/2014/main" id="{3ED15BB7-BC7A-3CA0-B69F-FA89C3DFEC84}"/>
              </a:ext>
            </a:extLst>
          </p:cNvPr>
          <p:cNvSpPr txBox="1"/>
          <p:nvPr/>
        </p:nvSpPr>
        <p:spPr>
          <a:xfrm>
            <a:off x="4474559" y="2303455"/>
            <a:ext cx="3119170" cy="900246"/>
          </a:xfrm>
          <a:prstGeom prst="rect">
            <a:avLst/>
          </a:prstGeom>
          <a:noFill/>
        </p:spPr>
        <p:txBody>
          <a:bodyPr wrap="square" rtlCol="0">
            <a:spAutoFit/>
          </a:bodyPr>
          <a:lstStyle/>
          <a:p>
            <a:pPr algn="ctr"/>
            <a:r>
              <a:rPr lang="en-GB" sz="1050" dirty="0"/>
              <a:t>Grammar: possessive adjectives, adjective agreement and positions, </a:t>
            </a:r>
            <a:r>
              <a:rPr lang="en-GB" sz="1050" dirty="0" err="1"/>
              <a:t>quand</a:t>
            </a:r>
            <a:r>
              <a:rPr lang="en-GB" sz="1050" dirty="0"/>
              <a:t>, </a:t>
            </a:r>
            <a:r>
              <a:rPr lang="en-GB" sz="1050" dirty="0" err="1"/>
              <a:t>jouer</a:t>
            </a:r>
            <a:r>
              <a:rPr lang="en-GB" sz="1050" dirty="0"/>
              <a:t> and faire, near future tense, conditional tense, perfect tense, modal verbs, opinions, direct object pronouns, opinions in imperfect</a:t>
            </a:r>
          </a:p>
        </p:txBody>
      </p:sp>
      <p:sp>
        <p:nvSpPr>
          <p:cNvPr id="2080" name="TextBox 2079">
            <a:extLst>
              <a:ext uri="{FF2B5EF4-FFF2-40B4-BE49-F238E27FC236}">
                <a16:creationId xmlns:a16="http://schemas.microsoft.com/office/drawing/2014/main" id="{9B54DB82-9773-45E2-5D22-21944CCD2C4B}"/>
              </a:ext>
            </a:extLst>
          </p:cNvPr>
          <p:cNvSpPr txBox="1"/>
          <p:nvPr/>
        </p:nvSpPr>
        <p:spPr>
          <a:xfrm>
            <a:off x="1231862" y="4798658"/>
            <a:ext cx="3168287" cy="1015663"/>
          </a:xfrm>
          <a:prstGeom prst="rect">
            <a:avLst/>
          </a:prstGeom>
          <a:noFill/>
        </p:spPr>
        <p:txBody>
          <a:bodyPr wrap="square" rtlCol="0">
            <a:spAutoFit/>
          </a:bodyPr>
          <a:lstStyle/>
          <a:p>
            <a:pPr algn="ctr"/>
            <a:r>
              <a:rPr lang="en-GB" sz="1200" dirty="0">
                <a:solidFill>
                  <a:schemeClr val="bg1"/>
                </a:solidFill>
              </a:rPr>
              <a:t>Vocabulary: technology, social networks, family relationships, chores, pocket money, what life used to be like, food and drink, health resolutions, where you live, bedroom, dream home </a:t>
            </a:r>
          </a:p>
        </p:txBody>
      </p:sp>
      <p:sp>
        <p:nvSpPr>
          <p:cNvPr id="2081" name="TextBox 2080">
            <a:extLst>
              <a:ext uri="{FF2B5EF4-FFF2-40B4-BE49-F238E27FC236}">
                <a16:creationId xmlns:a16="http://schemas.microsoft.com/office/drawing/2014/main" id="{F7D23BDB-9595-246B-8F92-1BDEEB8457D6}"/>
              </a:ext>
            </a:extLst>
          </p:cNvPr>
          <p:cNvSpPr txBox="1"/>
          <p:nvPr/>
        </p:nvSpPr>
        <p:spPr>
          <a:xfrm>
            <a:off x="4456815" y="4867391"/>
            <a:ext cx="3119170" cy="900246"/>
          </a:xfrm>
          <a:prstGeom prst="rect">
            <a:avLst/>
          </a:prstGeom>
          <a:noFill/>
        </p:spPr>
        <p:txBody>
          <a:bodyPr wrap="square" rtlCol="0">
            <a:spAutoFit/>
          </a:bodyPr>
          <a:lstStyle/>
          <a:p>
            <a:pPr algn="ctr"/>
            <a:r>
              <a:rPr lang="en-GB" sz="1050" dirty="0"/>
              <a:t>Grammar: adjective agreement and position, opinion </a:t>
            </a:r>
            <a:r>
              <a:rPr lang="en-GB" sz="1050" dirty="0" err="1"/>
              <a:t>verbs+infinitives</a:t>
            </a:r>
            <a:r>
              <a:rPr lang="en-GB" sz="1050" dirty="0"/>
              <a:t>, </a:t>
            </a:r>
            <a:r>
              <a:rPr lang="en-GB" sz="1050" dirty="0" err="1"/>
              <a:t>mieux</a:t>
            </a:r>
            <a:r>
              <a:rPr lang="en-GB" sz="1050" dirty="0"/>
              <a:t>/</a:t>
            </a:r>
            <a:r>
              <a:rPr lang="en-GB" sz="1050" dirty="0" err="1"/>
              <a:t>pire</a:t>
            </a:r>
            <a:r>
              <a:rPr lang="en-GB" sz="1050" dirty="0"/>
              <a:t> que, impersonal structures, sequencers, modal verbs, imperative, imperfect tense, </a:t>
            </a:r>
            <a:r>
              <a:rPr lang="en-GB" sz="1050" dirty="0" err="1"/>
              <a:t>en</a:t>
            </a:r>
            <a:r>
              <a:rPr lang="en-GB" sz="1050" dirty="0"/>
              <a:t>, perfect tense, quantities, simple future, y, </a:t>
            </a:r>
            <a:r>
              <a:rPr lang="en-GB" sz="1050" dirty="0" err="1"/>
              <a:t>depuis</a:t>
            </a:r>
            <a:r>
              <a:rPr lang="en-GB" sz="1050" dirty="0"/>
              <a:t>, re verbs, prepositions, </a:t>
            </a:r>
            <a:r>
              <a:rPr lang="en-GB" sz="1050" dirty="0" err="1"/>
              <a:t>si</a:t>
            </a:r>
            <a:r>
              <a:rPr lang="en-GB" sz="1050" dirty="0"/>
              <a:t> clauses</a:t>
            </a:r>
          </a:p>
        </p:txBody>
      </p:sp>
      <p:sp>
        <p:nvSpPr>
          <p:cNvPr id="5" name="TextBox 4">
            <a:extLst>
              <a:ext uri="{FF2B5EF4-FFF2-40B4-BE49-F238E27FC236}">
                <a16:creationId xmlns:a16="http://schemas.microsoft.com/office/drawing/2014/main" id="{73E97FE4-D49A-A9E4-935B-FC3F59EEE6B2}"/>
              </a:ext>
            </a:extLst>
          </p:cNvPr>
          <p:cNvSpPr txBox="1"/>
          <p:nvPr/>
        </p:nvSpPr>
        <p:spPr>
          <a:xfrm>
            <a:off x="2957211" y="3399673"/>
            <a:ext cx="6271280" cy="369332"/>
          </a:xfrm>
          <a:prstGeom prst="rect">
            <a:avLst/>
          </a:prstGeom>
          <a:noFill/>
        </p:spPr>
        <p:txBody>
          <a:bodyPr wrap="square">
            <a:spAutoFit/>
          </a:bodyPr>
          <a:lstStyle/>
          <a:p>
            <a:r>
              <a:rPr lang="en-GB" sz="1800" dirty="0"/>
              <a:t>,</a:t>
            </a:r>
            <a:endParaRPr lang="en-US" dirty="0"/>
          </a:p>
        </p:txBody>
      </p:sp>
    </p:spTree>
    <p:extLst>
      <p:ext uri="{BB962C8B-B14F-4D97-AF65-F5344CB8AC3E}">
        <p14:creationId xmlns:p14="http://schemas.microsoft.com/office/powerpoint/2010/main" val="779580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688750-EF68-3313-9DD9-6523236EB728}"/>
              </a:ext>
            </a:extLst>
          </p:cNvPr>
          <p:cNvSpPr txBox="1"/>
          <p:nvPr/>
        </p:nvSpPr>
        <p:spPr>
          <a:xfrm rot="16200000">
            <a:off x="-2705710" y="3228890"/>
            <a:ext cx="6205582" cy="369332"/>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pPr algn="ctr"/>
            <a:r>
              <a:rPr lang="en-GB" dirty="0"/>
              <a:t>Scheme of Learning YEAR OVERVIEW</a:t>
            </a:r>
          </a:p>
        </p:txBody>
      </p:sp>
      <p:sp>
        <p:nvSpPr>
          <p:cNvPr id="3" name="Rectangle 2">
            <a:extLst>
              <a:ext uri="{FF2B5EF4-FFF2-40B4-BE49-F238E27FC236}">
                <a16:creationId xmlns:a16="http://schemas.microsoft.com/office/drawing/2014/main" id="{4EF75696-BB0B-1658-AEE8-68FEB253B5D0}"/>
              </a:ext>
            </a:extLst>
          </p:cNvPr>
          <p:cNvSpPr/>
          <p:nvPr/>
        </p:nvSpPr>
        <p:spPr>
          <a:xfrm>
            <a:off x="717176" y="89647"/>
            <a:ext cx="11349318" cy="5827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dirty="0">
                <a:solidFill>
                  <a:schemeClr val="tx1"/>
                </a:solidFill>
              </a:rPr>
              <a:t>The Big Picture: Myself, Others, and My Immediate Surroundings </a:t>
            </a:r>
            <a:r>
              <a:rPr lang="en-GB" sz="1200" dirty="0">
                <a:solidFill>
                  <a:schemeClr val="tx1"/>
                </a:solidFill>
              </a:rPr>
              <a:t>Y7 </a:t>
            </a:r>
            <a:r>
              <a:rPr lang="en-GB" sz="1200" b="1" i="1" dirty="0">
                <a:solidFill>
                  <a:schemeClr val="tx1"/>
                </a:solidFill>
              </a:rPr>
              <a:t>French</a:t>
            </a:r>
          </a:p>
        </p:txBody>
      </p:sp>
      <p:graphicFrame>
        <p:nvGraphicFramePr>
          <p:cNvPr id="4" name="Table 4">
            <a:extLst>
              <a:ext uri="{FF2B5EF4-FFF2-40B4-BE49-F238E27FC236}">
                <a16:creationId xmlns:a16="http://schemas.microsoft.com/office/drawing/2014/main" id="{7A047E61-75C6-AC6A-4086-EE7F8F93C8A8}"/>
              </a:ext>
            </a:extLst>
          </p:cNvPr>
          <p:cNvGraphicFramePr>
            <a:graphicFrameLocks noGrp="1"/>
          </p:cNvGraphicFramePr>
          <p:nvPr>
            <p:extLst>
              <p:ext uri="{D42A27DB-BD31-4B8C-83A1-F6EECF244321}">
                <p14:modId xmlns:p14="http://schemas.microsoft.com/office/powerpoint/2010/main" val="3904963459"/>
              </p:ext>
            </p:extLst>
          </p:nvPr>
        </p:nvGraphicFramePr>
        <p:xfrm>
          <a:off x="717176" y="791384"/>
          <a:ext cx="8127999" cy="2062480"/>
        </p:xfrm>
        <a:graphic>
          <a:graphicData uri="http://schemas.openxmlformats.org/drawingml/2006/table">
            <a:tbl>
              <a:tblPr firstRow="1" bandRow="1">
                <a:tableStyleId>{93296810-A885-4BE3-A3E7-6D5BEEA58F35}</a:tableStyleId>
              </a:tblPr>
              <a:tblGrid>
                <a:gridCol w="2709333">
                  <a:extLst>
                    <a:ext uri="{9D8B030D-6E8A-4147-A177-3AD203B41FA5}">
                      <a16:colId xmlns:a16="http://schemas.microsoft.com/office/drawing/2014/main" val="4221945799"/>
                    </a:ext>
                  </a:extLst>
                </a:gridCol>
                <a:gridCol w="2709333">
                  <a:extLst>
                    <a:ext uri="{9D8B030D-6E8A-4147-A177-3AD203B41FA5}">
                      <a16:colId xmlns:a16="http://schemas.microsoft.com/office/drawing/2014/main" val="1639627329"/>
                    </a:ext>
                  </a:extLst>
                </a:gridCol>
                <a:gridCol w="2709333">
                  <a:extLst>
                    <a:ext uri="{9D8B030D-6E8A-4147-A177-3AD203B41FA5}">
                      <a16:colId xmlns:a16="http://schemas.microsoft.com/office/drawing/2014/main" val="993881638"/>
                    </a:ext>
                  </a:extLst>
                </a:gridCol>
              </a:tblGrid>
              <a:tr h="370840">
                <a:tc gridSpan="3">
                  <a:txBody>
                    <a:bodyPr/>
                    <a:lstStyle/>
                    <a:p>
                      <a:pPr algn="ctr"/>
                      <a:r>
                        <a:rPr lang="en-GB" sz="1600" dirty="0">
                          <a:solidFill>
                            <a:schemeClr val="tx1"/>
                          </a:solidFill>
                        </a:rPr>
                        <a:t>Intent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640361091"/>
                  </a:ext>
                </a:extLst>
              </a:tr>
              <a:tr h="370840">
                <a:tc>
                  <a:txBody>
                    <a:bodyPr/>
                    <a:lstStyle/>
                    <a:p>
                      <a:r>
                        <a:rPr lang="en-GB" sz="1100" dirty="0">
                          <a:solidFill>
                            <a:schemeClr val="tx1"/>
                          </a:solidFill>
                        </a:rPr>
                        <a:t>Vocabulary: students will be able to recognise and use a range of vocabulary on the following topics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Grammar: students will be able to recognise and use the following grammar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Phonics: students will be able to recognise and produce the following sounds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7408033"/>
                  </a:ext>
                </a:extLst>
              </a:tr>
              <a:tr h="370840">
                <a:tc>
                  <a:txBody>
                    <a:bodyPr/>
                    <a:lstStyle/>
                    <a:p>
                      <a:pPr algn="l"/>
                      <a:r>
                        <a:rPr lang="en-GB" sz="1100" dirty="0">
                          <a:solidFill>
                            <a:schemeClr val="tx1"/>
                          </a:solidFill>
                        </a:rPr>
                        <a:t>introducing yourself,  physical descriptions, personality descriptions, , family, friends, pets, school, food and drink, </a:t>
                      </a:r>
                    </a:p>
                    <a:p>
                      <a:pPr algn="l"/>
                      <a:r>
                        <a:rPr lang="en-GB" sz="1100" dirty="0">
                          <a:solidFill>
                            <a:schemeClr val="tx1"/>
                          </a:solidFill>
                        </a:rPr>
                        <a:t>Where you live, directions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rPr>
                        <a:t>definite and indefinite articles, je </a:t>
                      </a:r>
                      <a:r>
                        <a:rPr lang="en-GB" sz="1100" dirty="0" err="1">
                          <a:solidFill>
                            <a:schemeClr val="tx1"/>
                          </a:solidFill>
                        </a:rPr>
                        <a:t>m’appelle</a:t>
                      </a:r>
                      <a:r>
                        <a:rPr lang="en-GB" sz="1100" dirty="0">
                          <a:solidFill>
                            <a:schemeClr val="tx1"/>
                          </a:solidFill>
                        </a:rPr>
                        <a:t>, </a:t>
                      </a:r>
                      <a:r>
                        <a:rPr lang="en-GB" sz="1100" dirty="0" err="1">
                          <a:solidFill>
                            <a:schemeClr val="tx1"/>
                          </a:solidFill>
                        </a:rPr>
                        <a:t>j’ai</a:t>
                      </a:r>
                      <a:r>
                        <a:rPr lang="en-GB" sz="1100" dirty="0">
                          <a:solidFill>
                            <a:schemeClr val="tx1"/>
                          </a:solidFill>
                        </a:rPr>
                        <a:t>, </a:t>
                      </a:r>
                      <a:r>
                        <a:rPr lang="en-GB" sz="1100" dirty="0" err="1">
                          <a:solidFill>
                            <a:schemeClr val="tx1"/>
                          </a:solidFill>
                        </a:rPr>
                        <a:t>j’habite</a:t>
                      </a:r>
                      <a:r>
                        <a:rPr lang="en-GB" sz="1100" dirty="0">
                          <a:solidFill>
                            <a:schemeClr val="tx1"/>
                          </a:solidFill>
                        </a:rPr>
                        <a:t>, je suis, je parle, </a:t>
                      </a:r>
                      <a:r>
                        <a:rPr lang="en-GB" sz="1100" dirty="0" err="1">
                          <a:solidFill>
                            <a:schemeClr val="tx1"/>
                          </a:solidFill>
                        </a:rPr>
                        <a:t>avoir</a:t>
                      </a:r>
                      <a:r>
                        <a:rPr lang="en-GB" sz="1100" dirty="0">
                          <a:solidFill>
                            <a:schemeClr val="tx1"/>
                          </a:solidFill>
                        </a:rPr>
                        <a:t> and </a:t>
                      </a:r>
                      <a:r>
                        <a:rPr lang="en-GB" sz="1100" dirty="0" err="1">
                          <a:solidFill>
                            <a:schemeClr val="tx1"/>
                          </a:solidFill>
                        </a:rPr>
                        <a:t>être</a:t>
                      </a:r>
                      <a:r>
                        <a:rPr lang="en-GB" sz="1100" dirty="0">
                          <a:solidFill>
                            <a:schemeClr val="tx1"/>
                          </a:solidFill>
                        </a:rPr>
                        <a:t>, possessive adjectives, adjective agreement, past tense time frame, opinion verbs + infinitives, comparatives, partitive articles, negatives, modal verbs, je </a:t>
                      </a:r>
                      <a:r>
                        <a:rPr lang="en-GB" sz="1100" dirty="0" err="1">
                          <a:solidFill>
                            <a:schemeClr val="tx1"/>
                          </a:solidFill>
                        </a:rPr>
                        <a:t>voudrais</a:t>
                      </a:r>
                      <a:r>
                        <a:rPr lang="en-GB" sz="1100" dirty="0">
                          <a:solidFill>
                            <a:schemeClr val="tx1"/>
                          </a:solidFill>
                        </a:rPr>
                        <a:t>, il y a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rPr>
                        <a:t>ai, ais, au, ç, é, è, ê, ed, </a:t>
                      </a:r>
                      <a:r>
                        <a:rPr lang="en-GB" sz="1100" dirty="0" err="1">
                          <a:solidFill>
                            <a:schemeClr val="tx1"/>
                          </a:solidFill>
                        </a:rPr>
                        <a:t>en</a:t>
                      </a:r>
                      <a:r>
                        <a:rPr lang="en-GB" sz="1100" dirty="0">
                          <a:solidFill>
                            <a:schemeClr val="tx1"/>
                          </a:solidFill>
                        </a:rPr>
                        <a:t>, er, et, </a:t>
                      </a:r>
                      <a:r>
                        <a:rPr lang="en-GB" sz="1100" dirty="0" err="1">
                          <a:solidFill>
                            <a:schemeClr val="tx1"/>
                          </a:solidFill>
                        </a:rPr>
                        <a:t>eu</a:t>
                      </a:r>
                      <a:r>
                        <a:rPr lang="en-GB" sz="1100" dirty="0">
                          <a:solidFill>
                            <a:schemeClr val="tx1"/>
                          </a:solidFill>
                        </a:rPr>
                        <a:t>, </a:t>
                      </a:r>
                      <a:r>
                        <a:rPr lang="en-GB" sz="1100" dirty="0" err="1">
                          <a:solidFill>
                            <a:schemeClr val="tx1"/>
                          </a:solidFill>
                        </a:rPr>
                        <a:t>ez</a:t>
                      </a:r>
                      <a:r>
                        <a:rPr lang="en-GB" sz="1100" dirty="0">
                          <a:solidFill>
                            <a:schemeClr val="tx1"/>
                          </a:solidFill>
                        </a:rPr>
                        <a:t>, </a:t>
                      </a:r>
                      <a:r>
                        <a:rPr lang="en-GB" sz="1100" dirty="0" err="1">
                          <a:solidFill>
                            <a:schemeClr val="tx1"/>
                          </a:solidFill>
                        </a:rPr>
                        <a:t>gn</a:t>
                      </a:r>
                      <a:r>
                        <a:rPr lang="en-GB" sz="1100" dirty="0">
                          <a:solidFill>
                            <a:schemeClr val="tx1"/>
                          </a:solidFill>
                        </a:rPr>
                        <a:t>, I, </a:t>
                      </a:r>
                      <a:r>
                        <a:rPr lang="en-GB" sz="1100" dirty="0" err="1">
                          <a:solidFill>
                            <a:schemeClr val="tx1"/>
                          </a:solidFill>
                        </a:rPr>
                        <a:t>ille</a:t>
                      </a:r>
                      <a:r>
                        <a:rPr lang="en-GB" sz="1100" dirty="0">
                          <a:solidFill>
                            <a:schemeClr val="tx1"/>
                          </a:solidFill>
                        </a:rPr>
                        <a:t>, in, oi, on, </a:t>
                      </a:r>
                      <a:r>
                        <a:rPr lang="en-GB" sz="1100" dirty="0" err="1">
                          <a:solidFill>
                            <a:schemeClr val="tx1"/>
                          </a:solidFill>
                        </a:rPr>
                        <a:t>ou</a:t>
                      </a:r>
                      <a:r>
                        <a:rPr lang="en-GB" sz="1100" dirty="0">
                          <a:solidFill>
                            <a:schemeClr val="tx1"/>
                          </a:solidFill>
                        </a:rPr>
                        <a:t>, </a:t>
                      </a:r>
                      <a:r>
                        <a:rPr lang="en-GB" sz="1100" dirty="0" err="1">
                          <a:solidFill>
                            <a:schemeClr val="tx1"/>
                          </a:solidFill>
                        </a:rPr>
                        <a:t>qu</a:t>
                      </a:r>
                      <a:r>
                        <a:rPr lang="en-GB" sz="1100" dirty="0">
                          <a:solidFill>
                            <a:schemeClr val="tx1"/>
                          </a:solidFill>
                        </a:rPr>
                        <a:t>, </a:t>
                      </a:r>
                      <a:r>
                        <a:rPr lang="en-GB" sz="1100" dirty="0" err="1">
                          <a:solidFill>
                            <a:schemeClr val="tx1"/>
                          </a:solidFill>
                        </a:rPr>
                        <a:t>tion</a:t>
                      </a:r>
                      <a:r>
                        <a:rPr lang="en-GB" sz="1100" dirty="0">
                          <a:solidFill>
                            <a:schemeClr val="tx1"/>
                          </a:solidFill>
                        </a:rPr>
                        <a:t>, u, </a:t>
                      </a:r>
                      <a:r>
                        <a:rPr lang="en-GB" sz="1100" dirty="0" err="1">
                          <a:solidFill>
                            <a:schemeClr val="tx1"/>
                          </a:solidFill>
                        </a:rPr>
                        <a:t>ui</a:t>
                      </a:r>
                      <a:r>
                        <a:rPr lang="en-GB" sz="1100" dirty="0">
                          <a:solidFill>
                            <a:schemeClr val="tx1"/>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454055"/>
                  </a:ext>
                </a:extLst>
              </a:tr>
            </a:tbl>
          </a:graphicData>
        </a:graphic>
      </p:graphicFrame>
      <p:sp>
        <p:nvSpPr>
          <p:cNvPr id="5" name="Rectangle 4">
            <a:extLst>
              <a:ext uri="{FF2B5EF4-FFF2-40B4-BE49-F238E27FC236}">
                <a16:creationId xmlns:a16="http://schemas.microsoft.com/office/drawing/2014/main" id="{90DEDB78-454D-2609-89A2-145BBD357BF5}"/>
              </a:ext>
            </a:extLst>
          </p:cNvPr>
          <p:cNvSpPr/>
          <p:nvPr/>
        </p:nvSpPr>
        <p:spPr>
          <a:xfrm>
            <a:off x="717176" y="2972895"/>
            <a:ext cx="8127999" cy="16797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400" b="1" dirty="0">
                <a:solidFill>
                  <a:schemeClr val="tx1"/>
                </a:solidFill>
              </a:rPr>
              <a:t>Implementation:</a:t>
            </a:r>
          </a:p>
          <a:p>
            <a:r>
              <a:rPr lang="en-GB" sz="1200" dirty="0">
                <a:solidFill>
                  <a:schemeClr val="tx1"/>
                </a:solidFill>
              </a:rPr>
              <a:t>Literacy will be developed through study of the main areas of communicative function (Listening, Reading, Writing, Speaking). </a:t>
            </a:r>
          </a:p>
          <a:p>
            <a:r>
              <a:rPr lang="en-GB" sz="1200" dirty="0">
                <a:solidFill>
                  <a:schemeClr val="tx1"/>
                </a:solidFill>
              </a:rPr>
              <a:t>Students will also study translation and transcription</a:t>
            </a:r>
          </a:p>
          <a:p>
            <a:r>
              <a:rPr lang="en-GB" sz="1200" dirty="0">
                <a:solidFill>
                  <a:schemeClr val="tx1"/>
                </a:solidFill>
              </a:rPr>
              <a:t>NCELP high frequency words and word families are the basis for the choice of units covered</a:t>
            </a:r>
          </a:p>
          <a:p>
            <a:r>
              <a:rPr lang="en-GB" sz="1200" dirty="0">
                <a:solidFill>
                  <a:schemeClr val="tx1"/>
                </a:solidFill>
              </a:rPr>
              <a:t>Grammar is revisited in different contexts so is consolidated </a:t>
            </a:r>
          </a:p>
          <a:p>
            <a:r>
              <a:rPr lang="en-GB" sz="1200" dirty="0">
                <a:solidFill>
                  <a:schemeClr val="tx1"/>
                </a:solidFill>
              </a:rPr>
              <a:t>Students will develop receptive skills, by developing their ability to recognise high frequency vocabulary in listening and reading </a:t>
            </a:r>
          </a:p>
          <a:p>
            <a:r>
              <a:rPr lang="en-GB" sz="1200" dirty="0">
                <a:solidFill>
                  <a:schemeClr val="tx1"/>
                </a:solidFill>
              </a:rPr>
              <a:t>Students will develop productive skills by developing their ability to produce the covered high frequency vocabulary in conjunction with taught grammar in order to be able to express themselves with ever developing fluency</a:t>
            </a:r>
          </a:p>
        </p:txBody>
      </p:sp>
      <p:sp>
        <p:nvSpPr>
          <p:cNvPr id="6" name="Rectangle 5">
            <a:extLst>
              <a:ext uri="{FF2B5EF4-FFF2-40B4-BE49-F238E27FC236}">
                <a16:creationId xmlns:a16="http://schemas.microsoft.com/office/drawing/2014/main" id="{3F034CC0-6CDA-04CC-FBF8-47876693C964}"/>
              </a:ext>
            </a:extLst>
          </p:cNvPr>
          <p:cNvSpPr/>
          <p:nvPr/>
        </p:nvSpPr>
        <p:spPr>
          <a:xfrm>
            <a:off x="717176" y="4771714"/>
            <a:ext cx="8127999" cy="18825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400" b="1" dirty="0">
                <a:solidFill>
                  <a:schemeClr val="tx1"/>
                </a:solidFill>
              </a:rPr>
              <a:t>Impact:</a:t>
            </a:r>
          </a:p>
          <a:p>
            <a:r>
              <a:rPr lang="en-GB" sz="1400" dirty="0">
                <a:solidFill>
                  <a:schemeClr val="tx1"/>
                </a:solidFill>
              </a:rPr>
              <a:t>By the end of year 7 students will be able to understand and answer questions about themselves and others including pets. Students will be able to give opinions on school, including subjects and teachers. Students will be able to give opinions on food and drink and know how to order in French speaking countries. Students will be able to describe where they live, what they can do there and ask for and give directions. </a:t>
            </a:r>
          </a:p>
        </p:txBody>
      </p:sp>
      <p:sp>
        <p:nvSpPr>
          <p:cNvPr id="7" name="Rectangle 6">
            <a:extLst>
              <a:ext uri="{FF2B5EF4-FFF2-40B4-BE49-F238E27FC236}">
                <a16:creationId xmlns:a16="http://schemas.microsoft.com/office/drawing/2014/main" id="{E514DC27-06BD-F8E1-AC11-78200F110016}"/>
              </a:ext>
            </a:extLst>
          </p:cNvPr>
          <p:cNvSpPr/>
          <p:nvPr/>
        </p:nvSpPr>
        <p:spPr>
          <a:xfrm>
            <a:off x="9057091" y="791386"/>
            <a:ext cx="3009403" cy="18640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200" b="1" dirty="0">
                <a:solidFill>
                  <a:schemeClr val="tx1"/>
                </a:solidFill>
              </a:rPr>
              <a:t>Summative Assessment</a:t>
            </a:r>
          </a:p>
          <a:p>
            <a:endParaRPr lang="en-GB" sz="1200" dirty="0">
              <a:solidFill>
                <a:schemeClr val="tx1"/>
              </a:solidFill>
            </a:endParaRPr>
          </a:p>
          <a:p>
            <a:r>
              <a:rPr lang="en-GB" sz="1200" dirty="0">
                <a:solidFill>
                  <a:schemeClr val="tx1"/>
                </a:solidFill>
              </a:rPr>
              <a:t>Students will have 2 summative assessments across the year. </a:t>
            </a:r>
          </a:p>
          <a:p>
            <a:endParaRPr lang="en-GB" sz="1200" dirty="0">
              <a:solidFill>
                <a:schemeClr val="tx1"/>
              </a:solidFill>
            </a:endParaRPr>
          </a:p>
          <a:p>
            <a:r>
              <a:rPr lang="en-GB" sz="1200" dirty="0">
                <a:solidFill>
                  <a:schemeClr val="tx1"/>
                </a:solidFill>
              </a:rPr>
              <a:t>Assessment 1: Listening, Speaking, Reading, Writing</a:t>
            </a:r>
          </a:p>
          <a:p>
            <a:endParaRPr lang="en-GB" sz="1200" dirty="0">
              <a:solidFill>
                <a:schemeClr val="tx1"/>
              </a:solidFill>
            </a:endParaRPr>
          </a:p>
          <a:p>
            <a:r>
              <a:rPr lang="en-GB" sz="1200" dirty="0">
                <a:solidFill>
                  <a:schemeClr val="tx1"/>
                </a:solidFill>
              </a:rPr>
              <a:t>Assessment 2: Listening, Speaking, Reading, Writing</a:t>
            </a:r>
            <a:endParaRPr lang="en-GB" sz="1100" dirty="0">
              <a:solidFill>
                <a:schemeClr val="tx1"/>
              </a:solidFill>
            </a:endParaRPr>
          </a:p>
        </p:txBody>
      </p:sp>
      <p:sp>
        <p:nvSpPr>
          <p:cNvPr id="8" name="Rectangle 7">
            <a:extLst>
              <a:ext uri="{FF2B5EF4-FFF2-40B4-BE49-F238E27FC236}">
                <a16:creationId xmlns:a16="http://schemas.microsoft.com/office/drawing/2014/main" id="{35F720B4-FA1E-28FD-D909-D20A4FEAAB87}"/>
              </a:ext>
            </a:extLst>
          </p:cNvPr>
          <p:cNvSpPr/>
          <p:nvPr/>
        </p:nvSpPr>
        <p:spPr>
          <a:xfrm>
            <a:off x="9057091" y="2774489"/>
            <a:ext cx="3009403" cy="387981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000" b="1" dirty="0">
                <a:solidFill>
                  <a:schemeClr val="tx1"/>
                </a:solidFill>
              </a:rPr>
              <a:t>Formative Assessment</a:t>
            </a:r>
          </a:p>
          <a:p>
            <a:endParaRPr lang="en-GB" sz="1000" b="1" dirty="0">
              <a:solidFill>
                <a:schemeClr val="tx1"/>
              </a:solidFill>
            </a:endParaRPr>
          </a:p>
          <a:p>
            <a:r>
              <a:rPr lang="en-GB" sz="1000" b="1" dirty="0">
                <a:solidFill>
                  <a:schemeClr val="tx1"/>
                </a:solidFill>
              </a:rPr>
              <a:t>Most assessment will be in the form of formative assessment </a:t>
            </a:r>
          </a:p>
          <a:p>
            <a:endParaRPr lang="en-GB" sz="1000" b="1" dirty="0">
              <a:solidFill>
                <a:schemeClr val="tx1"/>
              </a:solidFill>
            </a:endParaRPr>
          </a:p>
          <a:p>
            <a:r>
              <a:rPr lang="en-GB" sz="1000" dirty="0">
                <a:solidFill>
                  <a:schemeClr val="tx1"/>
                </a:solidFill>
              </a:rPr>
              <a:t>Students will have a formative writing task for each topic they complete.</a:t>
            </a:r>
          </a:p>
          <a:p>
            <a:r>
              <a:rPr lang="en-GB" sz="1000" dirty="0">
                <a:solidFill>
                  <a:schemeClr val="tx1"/>
                </a:solidFill>
              </a:rPr>
              <a:t>Day to day teaching and learning may include the following  formative assessment techniques in class </a:t>
            </a:r>
          </a:p>
          <a:p>
            <a:pPr marL="342900" indent="-342900">
              <a:buAutoNum type="arabicPeriod"/>
            </a:pPr>
            <a:r>
              <a:rPr lang="en-GB" sz="1000" dirty="0">
                <a:solidFill>
                  <a:schemeClr val="tx1"/>
                </a:solidFill>
              </a:rPr>
              <a:t>Student self-assessment in green pen</a:t>
            </a:r>
          </a:p>
          <a:p>
            <a:pPr marL="342900" indent="-342900">
              <a:buAutoNum type="arabicPeriod"/>
            </a:pPr>
            <a:r>
              <a:rPr lang="en-GB" sz="1000" dirty="0">
                <a:solidFill>
                  <a:schemeClr val="tx1"/>
                </a:solidFill>
              </a:rPr>
              <a:t>Verbal feedback</a:t>
            </a:r>
          </a:p>
          <a:p>
            <a:pPr marL="342900" indent="-342900">
              <a:buAutoNum type="arabicPeriod"/>
            </a:pPr>
            <a:r>
              <a:rPr lang="en-GB" sz="1000" dirty="0">
                <a:solidFill>
                  <a:schemeClr val="tx1"/>
                </a:solidFill>
              </a:rPr>
              <a:t>Use of mini whiteboards</a:t>
            </a:r>
          </a:p>
          <a:p>
            <a:pPr marL="342900" indent="-342900">
              <a:buAutoNum type="arabicPeriod"/>
            </a:pPr>
            <a:r>
              <a:rPr lang="en-GB" sz="1000" dirty="0">
                <a:solidFill>
                  <a:schemeClr val="tx1"/>
                </a:solidFill>
              </a:rPr>
              <a:t>Circulation</a:t>
            </a:r>
          </a:p>
          <a:p>
            <a:pPr marL="342900" indent="-342900">
              <a:buAutoNum type="arabicPeriod"/>
            </a:pPr>
            <a:r>
              <a:rPr lang="en-GB" sz="1000" dirty="0">
                <a:solidFill>
                  <a:schemeClr val="tx1"/>
                </a:solidFill>
              </a:rPr>
              <a:t>One to one feedback</a:t>
            </a:r>
          </a:p>
          <a:p>
            <a:pPr marL="342900" indent="-342900">
              <a:buAutoNum type="arabicPeriod"/>
            </a:pPr>
            <a:r>
              <a:rPr lang="en-GB" sz="1000" dirty="0">
                <a:solidFill>
                  <a:schemeClr val="tx1"/>
                </a:solidFill>
              </a:rPr>
              <a:t>Recasting of pronunciation errors</a:t>
            </a:r>
          </a:p>
          <a:p>
            <a:pPr marL="342900" indent="-342900">
              <a:buAutoNum type="arabicPeriod"/>
            </a:pPr>
            <a:r>
              <a:rPr lang="en-GB" sz="1000" dirty="0">
                <a:solidFill>
                  <a:schemeClr val="tx1"/>
                </a:solidFill>
              </a:rPr>
              <a:t>Directed questioning </a:t>
            </a:r>
          </a:p>
          <a:p>
            <a:pPr marL="342900" indent="-342900">
              <a:buAutoNum type="arabicPeriod"/>
            </a:pPr>
            <a:r>
              <a:rPr lang="en-GB" sz="1000" dirty="0">
                <a:solidFill>
                  <a:schemeClr val="tx1"/>
                </a:solidFill>
              </a:rPr>
              <a:t>Battleships</a:t>
            </a:r>
          </a:p>
          <a:p>
            <a:pPr marL="342900" indent="-342900">
              <a:buAutoNum type="arabicPeriod"/>
            </a:pPr>
            <a:r>
              <a:rPr lang="en-GB" sz="1000" dirty="0">
                <a:solidFill>
                  <a:schemeClr val="tx1"/>
                </a:solidFill>
              </a:rPr>
              <a:t>Reading aloud</a:t>
            </a:r>
          </a:p>
          <a:p>
            <a:pPr marL="342900" indent="-342900">
              <a:buAutoNum type="arabicPeriod"/>
            </a:pPr>
            <a:r>
              <a:rPr lang="en-GB" sz="1000" dirty="0">
                <a:solidFill>
                  <a:schemeClr val="tx1"/>
                </a:solidFill>
              </a:rPr>
              <a:t>Delayed writing</a:t>
            </a:r>
          </a:p>
          <a:p>
            <a:pPr marL="342900" indent="-342900">
              <a:buAutoNum type="arabicPeriod"/>
            </a:pPr>
            <a:r>
              <a:rPr lang="en-GB" sz="1000" dirty="0">
                <a:solidFill>
                  <a:schemeClr val="tx1"/>
                </a:solidFill>
              </a:rPr>
              <a:t>Listening bingo</a:t>
            </a:r>
          </a:p>
          <a:p>
            <a:pPr marL="342900" indent="-342900">
              <a:buAutoNum type="arabicPeriod"/>
            </a:pPr>
            <a:r>
              <a:rPr lang="en-GB" sz="1000" dirty="0">
                <a:solidFill>
                  <a:schemeClr val="tx1"/>
                </a:solidFill>
              </a:rPr>
              <a:t>Mind reader</a:t>
            </a:r>
          </a:p>
          <a:p>
            <a:pPr marL="342900" indent="-342900">
              <a:buAutoNum type="arabicPeriod"/>
            </a:pPr>
            <a:r>
              <a:rPr lang="en-GB" sz="1000" dirty="0">
                <a:solidFill>
                  <a:schemeClr val="tx1"/>
                </a:solidFill>
              </a:rPr>
              <a:t>RAG translations</a:t>
            </a:r>
          </a:p>
          <a:p>
            <a:pPr marL="342900" indent="-342900">
              <a:buAutoNum type="arabicPeriod"/>
            </a:pPr>
            <a:r>
              <a:rPr lang="en-GB" sz="1000" dirty="0">
                <a:solidFill>
                  <a:schemeClr val="tx1"/>
                </a:solidFill>
              </a:rPr>
              <a:t>Supported writing with sentence builders</a:t>
            </a:r>
          </a:p>
          <a:p>
            <a:pPr marL="342900" indent="-342900">
              <a:buAutoNum type="arabicPeriod"/>
            </a:pPr>
            <a:r>
              <a:rPr lang="en-GB" sz="1000" dirty="0">
                <a:solidFill>
                  <a:schemeClr val="tx1"/>
                </a:solidFill>
              </a:rPr>
              <a:t>Trap door speaking activities</a:t>
            </a:r>
          </a:p>
          <a:p>
            <a:endParaRPr lang="en-GB" sz="1000" dirty="0">
              <a:solidFill>
                <a:schemeClr val="tx1"/>
              </a:solidFill>
            </a:endParaRPr>
          </a:p>
        </p:txBody>
      </p:sp>
    </p:spTree>
    <p:extLst>
      <p:ext uri="{BB962C8B-B14F-4D97-AF65-F5344CB8AC3E}">
        <p14:creationId xmlns:p14="http://schemas.microsoft.com/office/powerpoint/2010/main" val="1241612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a:extLst>
              <a:ext uri="{FF2B5EF4-FFF2-40B4-BE49-F238E27FC236}">
                <a16:creationId xmlns:a16="http://schemas.microsoft.com/office/drawing/2014/main" id="{38BD7CB5-BDC3-C52E-902A-932755B56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8794" y="407408"/>
            <a:ext cx="9594411" cy="6043184"/>
          </a:xfrm>
          <a:prstGeom prst="rect">
            <a:avLst/>
          </a:prstGeom>
        </p:spPr>
      </p:pic>
    </p:spTree>
    <p:extLst>
      <p:ext uri="{BB962C8B-B14F-4D97-AF65-F5344CB8AC3E}">
        <p14:creationId xmlns:p14="http://schemas.microsoft.com/office/powerpoint/2010/main" val="237971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white rectangular object with black text&#10;&#10;Description automatically generated">
            <a:extLst>
              <a:ext uri="{FF2B5EF4-FFF2-40B4-BE49-F238E27FC236}">
                <a16:creationId xmlns:a16="http://schemas.microsoft.com/office/drawing/2014/main" id="{C46F42E8-FFF7-7588-CF2C-CA34611B83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317" y="1831111"/>
            <a:ext cx="10941077" cy="2990271"/>
          </a:xfrm>
          <a:prstGeom prst="rect">
            <a:avLst/>
          </a:prstGeom>
        </p:spPr>
      </p:pic>
    </p:spTree>
    <p:extLst>
      <p:ext uri="{BB962C8B-B14F-4D97-AF65-F5344CB8AC3E}">
        <p14:creationId xmlns:p14="http://schemas.microsoft.com/office/powerpoint/2010/main" val="373833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688750-EF68-3313-9DD9-6523236EB728}"/>
              </a:ext>
            </a:extLst>
          </p:cNvPr>
          <p:cNvSpPr txBox="1"/>
          <p:nvPr/>
        </p:nvSpPr>
        <p:spPr>
          <a:xfrm rot="16200000">
            <a:off x="-2705710" y="3228890"/>
            <a:ext cx="6205582" cy="369332"/>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pPr algn="ctr"/>
            <a:r>
              <a:rPr lang="en-GB" dirty="0"/>
              <a:t>Scheme of Learning YEAR OVERVIEW</a:t>
            </a:r>
          </a:p>
        </p:txBody>
      </p:sp>
      <p:graphicFrame>
        <p:nvGraphicFramePr>
          <p:cNvPr id="4" name="Table 4">
            <a:extLst>
              <a:ext uri="{FF2B5EF4-FFF2-40B4-BE49-F238E27FC236}">
                <a16:creationId xmlns:a16="http://schemas.microsoft.com/office/drawing/2014/main" id="{7A047E61-75C6-AC6A-4086-EE7F8F93C8A8}"/>
              </a:ext>
            </a:extLst>
          </p:cNvPr>
          <p:cNvGraphicFramePr>
            <a:graphicFrameLocks noGrp="1"/>
          </p:cNvGraphicFramePr>
          <p:nvPr>
            <p:extLst>
              <p:ext uri="{D42A27DB-BD31-4B8C-83A1-F6EECF244321}">
                <p14:modId xmlns:p14="http://schemas.microsoft.com/office/powerpoint/2010/main" val="460978557"/>
              </p:ext>
            </p:extLst>
          </p:nvPr>
        </p:nvGraphicFramePr>
        <p:xfrm>
          <a:off x="717176" y="791384"/>
          <a:ext cx="8127999" cy="1894840"/>
        </p:xfrm>
        <a:graphic>
          <a:graphicData uri="http://schemas.openxmlformats.org/drawingml/2006/table">
            <a:tbl>
              <a:tblPr firstRow="1" bandRow="1">
                <a:tableStyleId>{93296810-A885-4BE3-A3E7-6D5BEEA58F35}</a:tableStyleId>
              </a:tblPr>
              <a:tblGrid>
                <a:gridCol w="2709333">
                  <a:extLst>
                    <a:ext uri="{9D8B030D-6E8A-4147-A177-3AD203B41FA5}">
                      <a16:colId xmlns:a16="http://schemas.microsoft.com/office/drawing/2014/main" val="4221945799"/>
                    </a:ext>
                  </a:extLst>
                </a:gridCol>
                <a:gridCol w="2709333">
                  <a:extLst>
                    <a:ext uri="{9D8B030D-6E8A-4147-A177-3AD203B41FA5}">
                      <a16:colId xmlns:a16="http://schemas.microsoft.com/office/drawing/2014/main" val="1639627329"/>
                    </a:ext>
                  </a:extLst>
                </a:gridCol>
                <a:gridCol w="2709333">
                  <a:extLst>
                    <a:ext uri="{9D8B030D-6E8A-4147-A177-3AD203B41FA5}">
                      <a16:colId xmlns:a16="http://schemas.microsoft.com/office/drawing/2014/main" val="993881638"/>
                    </a:ext>
                  </a:extLst>
                </a:gridCol>
              </a:tblGrid>
              <a:tr h="370840">
                <a:tc gridSpan="3">
                  <a:txBody>
                    <a:bodyPr/>
                    <a:lstStyle/>
                    <a:p>
                      <a:pPr algn="ctr"/>
                      <a:r>
                        <a:rPr lang="en-GB" sz="1600" dirty="0">
                          <a:solidFill>
                            <a:schemeClr val="tx1"/>
                          </a:solidFill>
                        </a:rPr>
                        <a:t>Intent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640361091"/>
                  </a:ext>
                </a:extLst>
              </a:tr>
              <a:tr h="370840">
                <a:tc>
                  <a:txBody>
                    <a:bodyPr/>
                    <a:lstStyle/>
                    <a:p>
                      <a:r>
                        <a:rPr lang="en-GB" sz="1100" dirty="0">
                          <a:solidFill>
                            <a:schemeClr val="tx1"/>
                          </a:solidFill>
                        </a:rPr>
                        <a:t>Vocabulary: students will be able to recognise and use a range of vocabulary on the following topics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Grammar: students will be able to recognise and use the following grammar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Phonics: students will be able to recognise and produce the following sounds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7408033"/>
                  </a:ext>
                </a:extLst>
              </a:tr>
              <a:tr h="370840">
                <a:tc>
                  <a:txBody>
                    <a:bodyPr/>
                    <a:lstStyle/>
                    <a:p>
                      <a:pPr algn="l"/>
                      <a:r>
                        <a:rPr lang="en-GB" sz="1100" dirty="0">
                          <a:solidFill>
                            <a:schemeClr val="tx1"/>
                          </a:solidFill>
                        </a:rPr>
                        <a:t>clothes, weather, free time, time, holidays: destinations, transport, activities, present, past, and dream holiday, sports and injuries, TV, music, film, reading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rPr>
                        <a:t>possessive adjectives, adjective agreement and positions, </a:t>
                      </a:r>
                      <a:r>
                        <a:rPr lang="en-GB" sz="1100" dirty="0" err="1">
                          <a:solidFill>
                            <a:schemeClr val="tx1"/>
                          </a:solidFill>
                        </a:rPr>
                        <a:t>quand</a:t>
                      </a:r>
                      <a:r>
                        <a:rPr lang="en-GB" sz="1100" dirty="0">
                          <a:solidFill>
                            <a:schemeClr val="tx1"/>
                          </a:solidFill>
                        </a:rPr>
                        <a:t>, </a:t>
                      </a:r>
                      <a:r>
                        <a:rPr lang="en-GB" sz="1100" dirty="0" err="1">
                          <a:solidFill>
                            <a:schemeClr val="tx1"/>
                          </a:solidFill>
                        </a:rPr>
                        <a:t>jouer</a:t>
                      </a:r>
                      <a:r>
                        <a:rPr lang="en-GB" sz="1100" dirty="0">
                          <a:solidFill>
                            <a:schemeClr val="tx1"/>
                          </a:solidFill>
                        </a:rPr>
                        <a:t> and faire, near future tense, conditional tense, perfect tense, modal verbs, opinions, direct object pronouns, opinions in imperfect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rPr>
                        <a:t>ai, ais, au, ç, é, è, ê, ed, </a:t>
                      </a:r>
                      <a:r>
                        <a:rPr lang="en-GB" sz="1100" dirty="0" err="1">
                          <a:solidFill>
                            <a:schemeClr val="tx1"/>
                          </a:solidFill>
                        </a:rPr>
                        <a:t>en</a:t>
                      </a:r>
                      <a:r>
                        <a:rPr lang="en-GB" sz="1100" dirty="0">
                          <a:solidFill>
                            <a:schemeClr val="tx1"/>
                          </a:solidFill>
                        </a:rPr>
                        <a:t>, er, et, </a:t>
                      </a:r>
                      <a:r>
                        <a:rPr lang="en-GB" sz="1100" dirty="0" err="1">
                          <a:solidFill>
                            <a:schemeClr val="tx1"/>
                          </a:solidFill>
                        </a:rPr>
                        <a:t>eu</a:t>
                      </a:r>
                      <a:r>
                        <a:rPr lang="en-GB" sz="1100" dirty="0">
                          <a:solidFill>
                            <a:schemeClr val="tx1"/>
                          </a:solidFill>
                        </a:rPr>
                        <a:t>, </a:t>
                      </a:r>
                      <a:r>
                        <a:rPr lang="en-GB" sz="1100" dirty="0" err="1">
                          <a:solidFill>
                            <a:schemeClr val="tx1"/>
                          </a:solidFill>
                        </a:rPr>
                        <a:t>ez</a:t>
                      </a:r>
                      <a:r>
                        <a:rPr lang="en-GB" sz="1100" dirty="0">
                          <a:solidFill>
                            <a:schemeClr val="tx1"/>
                          </a:solidFill>
                        </a:rPr>
                        <a:t>, </a:t>
                      </a:r>
                      <a:r>
                        <a:rPr lang="en-GB" sz="1100" dirty="0" err="1">
                          <a:solidFill>
                            <a:schemeClr val="tx1"/>
                          </a:solidFill>
                        </a:rPr>
                        <a:t>gn</a:t>
                      </a:r>
                      <a:r>
                        <a:rPr lang="en-GB" sz="1100" dirty="0">
                          <a:solidFill>
                            <a:schemeClr val="tx1"/>
                          </a:solidFill>
                        </a:rPr>
                        <a:t>, I, </a:t>
                      </a:r>
                      <a:r>
                        <a:rPr lang="en-GB" sz="1100" dirty="0" err="1">
                          <a:solidFill>
                            <a:schemeClr val="tx1"/>
                          </a:solidFill>
                        </a:rPr>
                        <a:t>ille</a:t>
                      </a:r>
                      <a:r>
                        <a:rPr lang="en-GB" sz="1100" dirty="0">
                          <a:solidFill>
                            <a:schemeClr val="tx1"/>
                          </a:solidFill>
                        </a:rPr>
                        <a:t>, in, oi, on, </a:t>
                      </a:r>
                      <a:r>
                        <a:rPr lang="en-GB" sz="1100" dirty="0" err="1">
                          <a:solidFill>
                            <a:schemeClr val="tx1"/>
                          </a:solidFill>
                        </a:rPr>
                        <a:t>ou</a:t>
                      </a:r>
                      <a:r>
                        <a:rPr lang="en-GB" sz="1100" dirty="0">
                          <a:solidFill>
                            <a:schemeClr val="tx1"/>
                          </a:solidFill>
                        </a:rPr>
                        <a:t>, </a:t>
                      </a:r>
                      <a:r>
                        <a:rPr lang="en-GB" sz="1100" dirty="0" err="1">
                          <a:solidFill>
                            <a:schemeClr val="tx1"/>
                          </a:solidFill>
                        </a:rPr>
                        <a:t>qu</a:t>
                      </a:r>
                      <a:r>
                        <a:rPr lang="en-GB" sz="1100" dirty="0">
                          <a:solidFill>
                            <a:schemeClr val="tx1"/>
                          </a:solidFill>
                        </a:rPr>
                        <a:t>, </a:t>
                      </a:r>
                      <a:r>
                        <a:rPr lang="en-GB" sz="1100" dirty="0" err="1">
                          <a:solidFill>
                            <a:schemeClr val="tx1"/>
                          </a:solidFill>
                        </a:rPr>
                        <a:t>tion</a:t>
                      </a:r>
                      <a:r>
                        <a:rPr lang="en-GB" sz="1100" dirty="0">
                          <a:solidFill>
                            <a:schemeClr val="tx1"/>
                          </a:solidFill>
                        </a:rPr>
                        <a:t>, u, </a:t>
                      </a:r>
                      <a:r>
                        <a:rPr lang="en-GB" sz="1100" dirty="0" err="1">
                          <a:solidFill>
                            <a:schemeClr val="tx1"/>
                          </a:solidFill>
                        </a:rPr>
                        <a:t>ui</a:t>
                      </a:r>
                      <a:r>
                        <a:rPr lang="en-GB" sz="1100" dirty="0">
                          <a:solidFill>
                            <a:schemeClr val="tx1"/>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454055"/>
                  </a:ext>
                </a:extLst>
              </a:tr>
            </a:tbl>
          </a:graphicData>
        </a:graphic>
      </p:graphicFrame>
      <p:sp>
        <p:nvSpPr>
          <p:cNvPr id="5" name="Rectangle 4">
            <a:extLst>
              <a:ext uri="{FF2B5EF4-FFF2-40B4-BE49-F238E27FC236}">
                <a16:creationId xmlns:a16="http://schemas.microsoft.com/office/drawing/2014/main" id="{90DEDB78-454D-2609-89A2-145BBD357BF5}"/>
              </a:ext>
            </a:extLst>
          </p:cNvPr>
          <p:cNvSpPr/>
          <p:nvPr/>
        </p:nvSpPr>
        <p:spPr>
          <a:xfrm>
            <a:off x="717176" y="2972895"/>
            <a:ext cx="8127999" cy="16797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400" b="1" dirty="0">
                <a:solidFill>
                  <a:schemeClr val="tx1"/>
                </a:solidFill>
              </a:rPr>
              <a:t>Implementation:</a:t>
            </a:r>
          </a:p>
          <a:p>
            <a:r>
              <a:rPr lang="en-GB" sz="1200" dirty="0">
                <a:solidFill>
                  <a:schemeClr val="tx1"/>
                </a:solidFill>
              </a:rPr>
              <a:t>Literacy will be developed through study of the main areas of communicative function (Listening, Reading, Writing, Speaking). </a:t>
            </a:r>
          </a:p>
          <a:p>
            <a:r>
              <a:rPr lang="en-GB" sz="1200" dirty="0">
                <a:solidFill>
                  <a:schemeClr val="tx1"/>
                </a:solidFill>
              </a:rPr>
              <a:t>Students will also study translation and transcription</a:t>
            </a:r>
          </a:p>
          <a:p>
            <a:r>
              <a:rPr lang="en-GB" sz="1200" dirty="0">
                <a:solidFill>
                  <a:schemeClr val="tx1"/>
                </a:solidFill>
              </a:rPr>
              <a:t>NCELP high frequency words and word families are the basis for the choice of units covered</a:t>
            </a:r>
          </a:p>
          <a:p>
            <a:r>
              <a:rPr lang="en-GB" sz="1200" dirty="0">
                <a:solidFill>
                  <a:schemeClr val="tx1"/>
                </a:solidFill>
              </a:rPr>
              <a:t>Grammar is revisited in different contexts so is consolidated </a:t>
            </a:r>
          </a:p>
          <a:p>
            <a:r>
              <a:rPr lang="en-GB" sz="1200" dirty="0">
                <a:solidFill>
                  <a:schemeClr val="tx1"/>
                </a:solidFill>
              </a:rPr>
              <a:t>Students will develop receptive skills, by developing their ability to recognise high frequency vocabulary in listening and reading </a:t>
            </a:r>
          </a:p>
          <a:p>
            <a:r>
              <a:rPr lang="en-GB" sz="1200" dirty="0">
                <a:solidFill>
                  <a:schemeClr val="tx1"/>
                </a:solidFill>
              </a:rPr>
              <a:t>Students will develop productive skills by developing their ability to produce the covered high frequency vocabulary in conjunction with taught grammar in order to be able to express themselves with ever developing fluency</a:t>
            </a:r>
          </a:p>
        </p:txBody>
      </p:sp>
      <p:sp>
        <p:nvSpPr>
          <p:cNvPr id="6" name="Rectangle 5">
            <a:extLst>
              <a:ext uri="{FF2B5EF4-FFF2-40B4-BE49-F238E27FC236}">
                <a16:creationId xmlns:a16="http://schemas.microsoft.com/office/drawing/2014/main" id="{3F034CC0-6CDA-04CC-FBF8-47876693C964}"/>
              </a:ext>
            </a:extLst>
          </p:cNvPr>
          <p:cNvSpPr/>
          <p:nvPr/>
        </p:nvSpPr>
        <p:spPr>
          <a:xfrm>
            <a:off x="717176" y="4771714"/>
            <a:ext cx="8127999" cy="18825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400" b="1" dirty="0">
                <a:solidFill>
                  <a:schemeClr val="tx1"/>
                </a:solidFill>
              </a:rPr>
              <a:t>Impact:</a:t>
            </a:r>
          </a:p>
          <a:p>
            <a:r>
              <a:rPr lang="en-GB" sz="1400" dirty="0">
                <a:solidFill>
                  <a:schemeClr val="tx1"/>
                </a:solidFill>
              </a:rPr>
              <a:t>By the end of Year 8, students will be able to describe clothes and state what they wear, Students will be able to use weather phrases. Students will be able to state what they do in their free time, including sports, leisure activities, TV, music, films, and books. Students will be able to give opinions on their free time activities, and state when they do these activities using adverbs of frequency and times. Students will be able to make reference to 3 time frames and talk about life in French speaking countries. </a:t>
            </a:r>
          </a:p>
        </p:txBody>
      </p:sp>
      <p:sp>
        <p:nvSpPr>
          <p:cNvPr id="9" name="Rectangle 8">
            <a:extLst>
              <a:ext uri="{FF2B5EF4-FFF2-40B4-BE49-F238E27FC236}">
                <a16:creationId xmlns:a16="http://schemas.microsoft.com/office/drawing/2014/main" id="{F50A3D5C-D927-9669-FE46-DA237ED869E6}"/>
              </a:ext>
            </a:extLst>
          </p:cNvPr>
          <p:cNvSpPr/>
          <p:nvPr/>
        </p:nvSpPr>
        <p:spPr>
          <a:xfrm>
            <a:off x="717176" y="89647"/>
            <a:ext cx="11349318" cy="5827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dirty="0">
                <a:solidFill>
                  <a:schemeClr val="tx1"/>
                </a:solidFill>
              </a:rPr>
              <a:t>The Big Picture: Free time and Experiences Abroad </a:t>
            </a:r>
            <a:r>
              <a:rPr lang="en-GB" sz="1200" dirty="0">
                <a:solidFill>
                  <a:schemeClr val="tx1"/>
                </a:solidFill>
              </a:rPr>
              <a:t>Y8 </a:t>
            </a:r>
            <a:r>
              <a:rPr lang="en-GB" sz="1200" b="1" i="1" dirty="0">
                <a:solidFill>
                  <a:schemeClr val="tx1"/>
                </a:solidFill>
              </a:rPr>
              <a:t>French</a:t>
            </a:r>
          </a:p>
        </p:txBody>
      </p:sp>
      <p:sp>
        <p:nvSpPr>
          <p:cNvPr id="10" name="Rectangle 9">
            <a:extLst>
              <a:ext uri="{FF2B5EF4-FFF2-40B4-BE49-F238E27FC236}">
                <a16:creationId xmlns:a16="http://schemas.microsoft.com/office/drawing/2014/main" id="{757B503C-4D98-178A-7F41-D08A70186106}"/>
              </a:ext>
            </a:extLst>
          </p:cNvPr>
          <p:cNvSpPr/>
          <p:nvPr/>
        </p:nvSpPr>
        <p:spPr>
          <a:xfrm>
            <a:off x="9057091" y="791386"/>
            <a:ext cx="3009403" cy="18640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200" b="1" dirty="0">
                <a:solidFill>
                  <a:schemeClr val="tx1"/>
                </a:solidFill>
              </a:rPr>
              <a:t>Summative Assessment</a:t>
            </a:r>
          </a:p>
          <a:p>
            <a:endParaRPr lang="en-GB" sz="1200" dirty="0">
              <a:solidFill>
                <a:schemeClr val="tx1"/>
              </a:solidFill>
            </a:endParaRPr>
          </a:p>
          <a:p>
            <a:r>
              <a:rPr lang="en-GB" sz="1200" dirty="0">
                <a:solidFill>
                  <a:schemeClr val="tx1"/>
                </a:solidFill>
              </a:rPr>
              <a:t>Students will have 2 summative assessments across the year. </a:t>
            </a:r>
          </a:p>
          <a:p>
            <a:endParaRPr lang="en-GB" sz="1200" dirty="0">
              <a:solidFill>
                <a:schemeClr val="tx1"/>
              </a:solidFill>
            </a:endParaRPr>
          </a:p>
          <a:p>
            <a:r>
              <a:rPr lang="en-GB" sz="1200" dirty="0">
                <a:solidFill>
                  <a:schemeClr val="tx1"/>
                </a:solidFill>
              </a:rPr>
              <a:t>Assessment 1: Listening, Speaking, Reading, Writing</a:t>
            </a:r>
          </a:p>
          <a:p>
            <a:endParaRPr lang="en-GB" sz="1200" dirty="0">
              <a:solidFill>
                <a:schemeClr val="tx1"/>
              </a:solidFill>
            </a:endParaRPr>
          </a:p>
          <a:p>
            <a:r>
              <a:rPr lang="en-GB" sz="1200" dirty="0">
                <a:solidFill>
                  <a:schemeClr val="tx1"/>
                </a:solidFill>
              </a:rPr>
              <a:t>Assessment 2: Listening, Speaking, Reading, Writing</a:t>
            </a:r>
            <a:endParaRPr lang="en-GB" sz="1100" dirty="0">
              <a:solidFill>
                <a:schemeClr val="tx1"/>
              </a:solidFill>
            </a:endParaRPr>
          </a:p>
        </p:txBody>
      </p:sp>
      <p:sp>
        <p:nvSpPr>
          <p:cNvPr id="12" name="Rectangle 11">
            <a:extLst>
              <a:ext uri="{FF2B5EF4-FFF2-40B4-BE49-F238E27FC236}">
                <a16:creationId xmlns:a16="http://schemas.microsoft.com/office/drawing/2014/main" id="{84C64D03-B1F2-8E12-F3A6-004A0C9877A7}"/>
              </a:ext>
            </a:extLst>
          </p:cNvPr>
          <p:cNvSpPr/>
          <p:nvPr/>
        </p:nvSpPr>
        <p:spPr>
          <a:xfrm>
            <a:off x="9057091" y="2774489"/>
            <a:ext cx="3009403" cy="387981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000" b="1" dirty="0">
                <a:solidFill>
                  <a:schemeClr val="tx1"/>
                </a:solidFill>
              </a:rPr>
              <a:t>Formative Assessment</a:t>
            </a:r>
          </a:p>
          <a:p>
            <a:endParaRPr lang="en-GB" sz="1000" b="1" dirty="0">
              <a:solidFill>
                <a:schemeClr val="tx1"/>
              </a:solidFill>
            </a:endParaRPr>
          </a:p>
          <a:p>
            <a:r>
              <a:rPr lang="en-GB" sz="1000" b="1" dirty="0">
                <a:solidFill>
                  <a:schemeClr val="tx1"/>
                </a:solidFill>
              </a:rPr>
              <a:t>Most assessment will be in the form of formative assessment </a:t>
            </a:r>
          </a:p>
          <a:p>
            <a:endParaRPr lang="en-GB" sz="1000" b="1" dirty="0">
              <a:solidFill>
                <a:schemeClr val="tx1"/>
              </a:solidFill>
            </a:endParaRPr>
          </a:p>
          <a:p>
            <a:r>
              <a:rPr lang="en-GB" sz="1000" dirty="0">
                <a:solidFill>
                  <a:schemeClr val="tx1"/>
                </a:solidFill>
              </a:rPr>
              <a:t>Students will have a formative writing task for each topic they complete.</a:t>
            </a:r>
          </a:p>
          <a:p>
            <a:r>
              <a:rPr lang="en-GB" sz="1000" dirty="0">
                <a:solidFill>
                  <a:schemeClr val="tx1"/>
                </a:solidFill>
              </a:rPr>
              <a:t>Day to day teaching and learning may include the following  formative assessment techniques in class </a:t>
            </a:r>
          </a:p>
          <a:p>
            <a:pPr marL="342900" indent="-342900">
              <a:buAutoNum type="arabicPeriod"/>
            </a:pPr>
            <a:r>
              <a:rPr lang="en-GB" sz="1000" dirty="0">
                <a:solidFill>
                  <a:schemeClr val="tx1"/>
                </a:solidFill>
              </a:rPr>
              <a:t>Student self-assessment in green pen</a:t>
            </a:r>
          </a:p>
          <a:p>
            <a:pPr marL="342900" indent="-342900">
              <a:buAutoNum type="arabicPeriod"/>
            </a:pPr>
            <a:r>
              <a:rPr lang="en-GB" sz="1000" dirty="0">
                <a:solidFill>
                  <a:schemeClr val="tx1"/>
                </a:solidFill>
              </a:rPr>
              <a:t>Verbal feedback</a:t>
            </a:r>
          </a:p>
          <a:p>
            <a:pPr marL="342900" indent="-342900">
              <a:buAutoNum type="arabicPeriod"/>
            </a:pPr>
            <a:r>
              <a:rPr lang="en-GB" sz="1000" dirty="0">
                <a:solidFill>
                  <a:schemeClr val="tx1"/>
                </a:solidFill>
              </a:rPr>
              <a:t>Use of mini whiteboards</a:t>
            </a:r>
          </a:p>
          <a:p>
            <a:pPr marL="342900" indent="-342900">
              <a:buAutoNum type="arabicPeriod"/>
            </a:pPr>
            <a:r>
              <a:rPr lang="en-GB" sz="1000" dirty="0">
                <a:solidFill>
                  <a:schemeClr val="tx1"/>
                </a:solidFill>
              </a:rPr>
              <a:t>Circulation</a:t>
            </a:r>
          </a:p>
          <a:p>
            <a:pPr marL="342900" indent="-342900">
              <a:buAutoNum type="arabicPeriod"/>
            </a:pPr>
            <a:r>
              <a:rPr lang="en-GB" sz="1000" dirty="0">
                <a:solidFill>
                  <a:schemeClr val="tx1"/>
                </a:solidFill>
              </a:rPr>
              <a:t>One to one feedback</a:t>
            </a:r>
          </a:p>
          <a:p>
            <a:pPr marL="342900" indent="-342900">
              <a:buAutoNum type="arabicPeriod"/>
            </a:pPr>
            <a:r>
              <a:rPr lang="en-GB" sz="1000" dirty="0">
                <a:solidFill>
                  <a:schemeClr val="tx1"/>
                </a:solidFill>
              </a:rPr>
              <a:t>Recasting of pronunciation errors</a:t>
            </a:r>
          </a:p>
          <a:p>
            <a:pPr marL="342900" indent="-342900">
              <a:buAutoNum type="arabicPeriod"/>
            </a:pPr>
            <a:r>
              <a:rPr lang="en-GB" sz="1000" dirty="0">
                <a:solidFill>
                  <a:schemeClr val="tx1"/>
                </a:solidFill>
              </a:rPr>
              <a:t>Directed questioning </a:t>
            </a:r>
          </a:p>
          <a:p>
            <a:pPr marL="342900" indent="-342900">
              <a:buAutoNum type="arabicPeriod"/>
            </a:pPr>
            <a:r>
              <a:rPr lang="en-GB" sz="1000" dirty="0">
                <a:solidFill>
                  <a:schemeClr val="tx1"/>
                </a:solidFill>
              </a:rPr>
              <a:t>Battleships</a:t>
            </a:r>
          </a:p>
          <a:p>
            <a:pPr marL="342900" indent="-342900">
              <a:buAutoNum type="arabicPeriod"/>
            </a:pPr>
            <a:r>
              <a:rPr lang="en-GB" sz="1000" dirty="0">
                <a:solidFill>
                  <a:schemeClr val="tx1"/>
                </a:solidFill>
              </a:rPr>
              <a:t>Reading aloud</a:t>
            </a:r>
          </a:p>
          <a:p>
            <a:pPr marL="342900" indent="-342900">
              <a:buAutoNum type="arabicPeriod"/>
            </a:pPr>
            <a:r>
              <a:rPr lang="en-GB" sz="1000" dirty="0">
                <a:solidFill>
                  <a:schemeClr val="tx1"/>
                </a:solidFill>
              </a:rPr>
              <a:t>Delayed writing</a:t>
            </a:r>
          </a:p>
          <a:p>
            <a:pPr marL="342900" indent="-342900">
              <a:buAutoNum type="arabicPeriod"/>
            </a:pPr>
            <a:r>
              <a:rPr lang="en-GB" sz="1000" dirty="0">
                <a:solidFill>
                  <a:schemeClr val="tx1"/>
                </a:solidFill>
              </a:rPr>
              <a:t>Listening bingo</a:t>
            </a:r>
          </a:p>
          <a:p>
            <a:pPr marL="342900" indent="-342900">
              <a:buAutoNum type="arabicPeriod"/>
            </a:pPr>
            <a:r>
              <a:rPr lang="en-GB" sz="1000" dirty="0">
                <a:solidFill>
                  <a:schemeClr val="tx1"/>
                </a:solidFill>
              </a:rPr>
              <a:t>Mind reader</a:t>
            </a:r>
          </a:p>
          <a:p>
            <a:pPr marL="342900" indent="-342900">
              <a:buAutoNum type="arabicPeriod"/>
            </a:pPr>
            <a:r>
              <a:rPr lang="en-GB" sz="1000" dirty="0">
                <a:solidFill>
                  <a:schemeClr val="tx1"/>
                </a:solidFill>
              </a:rPr>
              <a:t>RAG translations</a:t>
            </a:r>
          </a:p>
          <a:p>
            <a:pPr marL="342900" indent="-342900">
              <a:buAutoNum type="arabicPeriod"/>
            </a:pPr>
            <a:r>
              <a:rPr lang="en-GB" sz="1000" dirty="0">
                <a:solidFill>
                  <a:schemeClr val="tx1"/>
                </a:solidFill>
              </a:rPr>
              <a:t>Supported writing with sentence builders</a:t>
            </a:r>
          </a:p>
          <a:p>
            <a:pPr marL="342900" indent="-342900">
              <a:buAutoNum type="arabicPeriod"/>
            </a:pPr>
            <a:r>
              <a:rPr lang="en-GB" sz="1000" dirty="0">
                <a:solidFill>
                  <a:schemeClr val="tx1"/>
                </a:solidFill>
              </a:rPr>
              <a:t>Trap door speaking activities</a:t>
            </a:r>
          </a:p>
          <a:p>
            <a:endParaRPr lang="en-GB" sz="1000" dirty="0">
              <a:solidFill>
                <a:schemeClr val="tx1"/>
              </a:solidFill>
            </a:endParaRPr>
          </a:p>
        </p:txBody>
      </p:sp>
    </p:spTree>
    <p:extLst>
      <p:ext uri="{BB962C8B-B14F-4D97-AF65-F5344CB8AC3E}">
        <p14:creationId xmlns:p14="http://schemas.microsoft.com/office/powerpoint/2010/main" val="3600985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a:extLst>
              <a:ext uri="{FF2B5EF4-FFF2-40B4-BE49-F238E27FC236}">
                <a16:creationId xmlns:a16="http://schemas.microsoft.com/office/drawing/2014/main" id="{0F8974F6-E11C-ECBF-AA39-EC4B7B2FED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3553" y="1036112"/>
            <a:ext cx="9624894" cy="4785775"/>
          </a:xfrm>
          <a:prstGeom prst="rect">
            <a:avLst/>
          </a:prstGeom>
        </p:spPr>
      </p:pic>
    </p:spTree>
    <p:extLst>
      <p:ext uri="{BB962C8B-B14F-4D97-AF65-F5344CB8AC3E}">
        <p14:creationId xmlns:p14="http://schemas.microsoft.com/office/powerpoint/2010/main" val="13972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a:extLst>
              <a:ext uri="{FF2B5EF4-FFF2-40B4-BE49-F238E27FC236}">
                <a16:creationId xmlns:a16="http://schemas.microsoft.com/office/drawing/2014/main" id="{EA7C1C4E-B5D6-21C5-FE0F-0C25F30F49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971" y="1319645"/>
            <a:ext cx="11674057" cy="3729085"/>
          </a:xfrm>
          <a:prstGeom prst="rect">
            <a:avLst/>
          </a:prstGeom>
        </p:spPr>
      </p:pic>
    </p:spTree>
    <p:extLst>
      <p:ext uri="{BB962C8B-B14F-4D97-AF65-F5344CB8AC3E}">
        <p14:creationId xmlns:p14="http://schemas.microsoft.com/office/powerpoint/2010/main" val="22895936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LengthInSeconds xmlns="d0b43218-61d5-4b4b-89aa-212c9c550e1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8" ma:contentTypeDescription="Create a new document." ma:contentTypeScope="" ma:versionID="4c0c3f32c7ad5f3a8624db06eb8ead10">
  <xsd:schema xmlns:xsd="http://www.w3.org/2001/XMLSchema" xmlns:xs="http://www.w3.org/2001/XMLSchema" xmlns:p="http://schemas.microsoft.com/office/2006/metadata/properties" xmlns:ns2="d0b43218-61d5-4b4b-89aa-212c9c550e17" targetNamespace="http://schemas.microsoft.com/office/2006/metadata/properties" ma:root="true" ma:fieldsID="08193dc3fc282da73dd72f9745385d10" ns2:_="">
    <xsd:import namespace="d0b43218-61d5-4b4b-89aa-212c9c550e1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67EF4A-F48C-4423-92C1-74F7D5403524}">
  <ds:schemaRefs>
    <ds:schemaRef ds:uri="http://schemas.microsoft.com/office/2006/metadata/properties"/>
    <ds:schemaRef ds:uri="http://www.w3.org/2000/xmlns/"/>
    <ds:schemaRef ds:uri="7392fc9c-7553-47dc-803b-26b25a2de0f1"/>
    <ds:schemaRef ds:uri="http://schemas.microsoft.com/office/infopath/2007/PartnerControls"/>
    <ds:schemaRef ds:uri="57df32e7-0eb3-411a-bdc1-4569ed01d643"/>
    <ds:schemaRef ds:uri="http://www.w3.org/2001/XMLSchema-instance"/>
    <ds:schemaRef ds:uri="d0b43218-61d5-4b4b-89aa-212c9c550e17"/>
  </ds:schemaRefs>
</ds:datastoreItem>
</file>

<file path=customXml/itemProps2.xml><?xml version="1.0" encoding="utf-8"?>
<ds:datastoreItem xmlns:ds="http://schemas.openxmlformats.org/officeDocument/2006/customXml" ds:itemID="{4F1CA7FC-6353-4C3D-8E52-1F8DC057D4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b43218-61d5-4b4b-89aa-212c9c550e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4ED9B0-9C2E-45CC-8966-64DF205BBD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5597</Words>
  <Application>Microsoft Office PowerPoint</Application>
  <PresentationFormat>Widescreen</PresentationFormat>
  <Paragraphs>490</Paragraphs>
  <Slides>24</Slides>
  <Notes>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IDSALL SCHOOL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Idsall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IDSALL SCHOOL</dc:title>
  <dc:creator>ASpencer</dc:creator>
  <cp:lastModifiedBy>Spencer, Alister</cp:lastModifiedBy>
  <cp:revision>5</cp:revision>
  <dcterms:created xsi:type="dcterms:W3CDTF">2023-11-11T12:25:53Z</dcterms:created>
  <dcterms:modified xsi:type="dcterms:W3CDTF">2024-10-03T10:26:39Z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Order">
    <vt:r8>98300</vt:r8>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