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notesMasterIdLst>
    <p:notesMasterId r:id="rId6"/>
  </p:notesMasterIdLst>
  <p:sldIdLst>
    <p:sldId id="262" r:id="rId5"/>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EB8B47-1542-46D9-8E4B-293654AF0C69}" v="17" dt="2023-01-03T14:11:55.50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53"/>
    <p:restoredTop sz="94637"/>
  </p:normalViewPr>
  <p:slideViewPr>
    <p:cSldViewPr snapToGrid="0">
      <p:cViewPr>
        <p:scale>
          <a:sx n="125" d="100"/>
          <a:sy n="125" d="100"/>
        </p:scale>
        <p:origin x="-312" y="-228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Mehra" userId="ae800c1a-d914-4e24-9af8-3dc2e11b25b5" providerId="ADAL" clId="{18EB8B47-1542-46D9-8E4B-293654AF0C69}"/>
    <pc:docChg chg="undo custSel modSld">
      <pc:chgData name="LMehra" userId="ae800c1a-d914-4e24-9af8-3dc2e11b25b5" providerId="ADAL" clId="{18EB8B47-1542-46D9-8E4B-293654AF0C69}" dt="2023-01-03T14:32:03.389" v="543" actId="14100"/>
      <pc:docMkLst>
        <pc:docMk/>
      </pc:docMkLst>
      <pc:sldChg chg="addSp delSp modSp mod">
        <pc:chgData name="LMehra" userId="ae800c1a-d914-4e24-9af8-3dc2e11b25b5" providerId="ADAL" clId="{18EB8B47-1542-46D9-8E4B-293654AF0C69}" dt="2023-01-03T14:32:03.389" v="543" actId="14100"/>
        <pc:sldMkLst>
          <pc:docMk/>
          <pc:sldMk cId="188620616" sldId="262"/>
        </pc:sldMkLst>
        <pc:spChg chg="mod">
          <ac:chgData name="LMehra" userId="ae800c1a-d914-4e24-9af8-3dc2e11b25b5" providerId="ADAL" clId="{18EB8B47-1542-46D9-8E4B-293654AF0C69}" dt="2023-01-03T14:10:54.629" v="462" actId="255"/>
          <ac:spMkLst>
            <pc:docMk/>
            <pc:sldMk cId="188620616" sldId="262"/>
            <ac:spMk id="14" creationId="{FFBC5294-07CE-311A-EE0F-9C7B4E588E00}"/>
          </ac:spMkLst>
        </pc:spChg>
        <pc:spChg chg="mod">
          <ac:chgData name="LMehra" userId="ae800c1a-d914-4e24-9af8-3dc2e11b25b5" providerId="ADAL" clId="{18EB8B47-1542-46D9-8E4B-293654AF0C69}" dt="2023-01-03T14:30:58.723" v="536" actId="14100"/>
          <ac:spMkLst>
            <pc:docMk/>
            <pc:sldMk cId="188620616" sldId="262"/>
            <ac:spMk id="21" creationId="{89E2C98A-9F87-B145-5DF9-BE6EA102E0CF}"/>
          </ac:spMkLst>
        </pc:spChg>
        <pc:spChg chg="mod">
          <ac:chgData name="LMehra" userId="ae800c1a-d914-4e24-9af8-3dc2e11b25b5" providerId="ADAL" clId="{18EB8B47-1542-46D9-8E4B-293654AF0C69}" dt="2023-01-03T14:32:03.389" v="543" actId="14100"/>
          <ac:spMkLst>
            <pc:docMk/>
            <pc:sldMk cId="188620616" sldId="262"/>
            <ac:spMk id="22" creationId="{50CDDC87-41AC-E51C-B43D-D7CB2DDCE75A}"/>
          </ac:spMkLst>
        </pc:spChg>
        <pc:spChg chg="mod">
          <ac:chgData name="LMehra" userId="ae800c1a-d914-4e24-9af8-3dc2e11b25b5" providerId="ADAL" clId="{18EB8B47-1542-46D9-8E4B-293654AF0C69}" dt="2023-01-03T14:27:49.350" v="511" actId="313"/>
          <ac:spMkLst>
            <pc:docMk/>
            <pc:sldMk cId="188620616" sldId="262"/>
            <ac:spMk id="23" creationId="{1F5AFDA1-4AD0-2BC0-2B98-0CC4D2B59281}"/>
          </ac:spMkLst>
        </pc:spChg>
        <pc:spChg chg="mod">
          <ac:chgData name="LMehra" userId="ae800c1a-d914-4e24-9af8-3dc2e11b25b5" providerId="ADAL" clId="{18EB8B47-1542-46D9-8E4B-293654AF0C69}" dt="2023-01-03T14:26:45.989" v="496" actId="313"/>
          <ac:spMkLst>
            <pc:docMk/>
            <pc:sldMk cId="188620616" sldId="262"/>
            <ac:spMk id="24" creationId="{30A44BE2-BD74-DD47-E838-062480F2EA8C}"/>
          </ac:spMkLst>
        </pc:spChg>
        <pc:spChg chg="mod">
          <ac:chgData name="LMehra" userId="ae800c1a-d914-4e24-9af8-3dc2e11b25b5" providerId="ADAL" clId="{18EB8B47-1542-46D9-8E4B-293654AF0C69}" dt="2023-01-03T14:25:52.229" v="486" actId="313"/>
          <ac:spMkLst>
            <pc:docMk/>
            <pc:sldMk cId="188620616" sldId="262"/>
            <ac:spMk id="25" creationId="{1353A8E0-B19C-B948-E62D-839BF49459BD}"/>
          </ac:spMkLst>
        </pc:spChg>
        <pc:spChg chg="mod">
          <ac:chgData name="LMehra" userId="ae800c1a-d914-4e24-9af8-3dc2e11b25b5" providerId="ADAL" clId="{18EB8B47-1542-46D9-8E4B-293654AF0C69}" dt="2023-01-03T14:21:24.590" v="475" actId="313"/>
          <ac:spMkLst>
            <pc:docMk/>
            <pc:sldMk cId="188620616" sldId="262"/>
            <ac:spMk id="27" creationId="{05CCFED3-9B90-6495-298F-E3B90EAE9D33}"/>
          </ac:spMkLst>
        </pc:spChg>
        <pc:spChg chg="del mod">
          <ac:chgData name="LMehra" userId="ae800c1a-d914-4e24-9af8-3dc2e11b25b5" providerId="ADAL" clId="{18EB8B47-1542-46D9-8E4B-293654AF0C69}" dt="2023-01-03T13:55:35.164" v="389" actId="478"/>
          <ac:spMkLst>
            <pc:docMk/>
            <pc:sldMk cId="188620616" sldId="262"/>
            <ac:spMk id="28" creationId="{D30051A1-3DEE-D066-1365-1F4E86523A62}"/>
          </ac:spMkLst>
        </pc:spChg>
        <pc:spChg chg="del">
          <ac:chgData name="LMehra" userId="ae800c1a-d914-4e24-9af8-3dc2e11b25b5" providerId="ADAL" clId="{18EB8B47-1542-46D9-8E4B-293654AF0C69}" dt="2023-01-03T13:55:38.422" v="390" actId="478"/>
          <ac:spMkLst>
            <pc:docMk/>
            <pc:sldMk cId="188620616" sldId="262"/>
            <ac:spMk id="32" creationId="{4F2EE6C3-746C-0594-2FE2-697B4E8EB6F6}"/>
          </ac:spMkLst>
        </pc:spChg>
        <pc:spChg chg="mod">
          <ac:chgData name="LMehra" userId="ae800c1a-d914-4e24-9af8-3dc2e11b25b5" providerId="ADAL" clId="{18EB8B47-1542-46D9-8E4B-293654AF0C69}" dt="2023-01-03T13:59:36.695" v="428" actId="20577"/>
          <ac:spMkLst>
            <pc:docMk/>
            <pc:sldMk cId="188620616" sldId="262"/>
            <ac:spMk id="37" creationId="{3EE6D267-23AA-EB48-AF7B-D18A1EC946B9}"/>
          </ac:spMkLst>
        </pc:spChg>
        <pc:spChg chg="add del">
          <ac:chgData name="LMehra" userId="ae800c1a-d914-4e24-9af8-3dc2e11b25b5" providerId="ADAL" clId="{18EB8B47-1542-46D9-8E4B-293654AF0C69}" dt="2023-01-03T13:44:02.516" v="74" actId="22"/>
          <ac:spMkLst>
            <pc:docMk/>
            <pc:sldMk cId="188620616" sldId="262"/>
            <ac:spMk id="63" creationId="{BE2C6F24-56DE-4960-9249-E91622715826}"/>
          </ac:spMkLst>
        </pc:spChg>
        <pc:spChg chg="add mod">
          <ac:chgData name="LMehra" userId="ae800c1a-d914-4e24-9af8-3dc2e11b25b5" providerId="ADAL" clId="{18EB8B47-1542-46D9-8E4B-293654AF0C69}" dt="2023-01-03T14:31:05.143" v="537" actId="14100"/>
          <ac:spMkLst>
            <pc:docMk/>
            <pc:sldMk cId="188620616" sldId="262"/>
            <ac:spMk id="64" creationId="{66FC3BED-9054-44A6-AD97-6D46AB16CB4F}"/>
          </ac:spMkLst>
        </pc:spChg>
        <pc:spChg chg="add mod">
          <ac:chgData name="LMehra" userId="ae800c1a-d914-4e24-9af8-3dc2e11b25b5" providerId="ADAL" clId="{18EB8B47-1542-46D9-8E4B-293654AF0C69}" dt="2023-01-03T13:55:53.322" v="394" actId="1076"/>
          <ac:spMkLst>
            <pc:docMk/>
            <pc:sldMk cId="188620616" sldId="262"/>
            <ac:spMk id="65" creationId="{0A0C8867-4ACD-4454-B05E-447DD57EE271}"/>
          </ac:spMkLst>
        </pc:spChg>
        <pc:spChg chg="mod">
          <ac:chgData name="LMehra" userId="ae800c1a-d914-4e24-9af8-3dc2e11b25b5" providerId="ADAL" clId="{18EB8B47-1542-46D9-8E4B-293654AF0C69}" dt="2023-01-03T13:59:20.264" v="411" actId="20577"/>
          <ac:spMkLst>
            <pc:docMk/>
            <pc:sldMk cId="188620616" sldId="262"/>
            <ac:spMk id="77" creationId="{CD0572D0-CE8A-4091-ABB3-3A359BA84E93}"/>
          </ac:spMkLst>
        </pc:spChg>
        <pc:spChg chg="mod">
          <ac:chgData name="LMehra" userId="ae800c1a-d914-4e24-9af8-3dc2e11b25b5" providerId="ADAL" clId="{18EB8B47-1542-46D9-8E4B-293654AF0C69}" dt="2023-01-03T13:58:44.209" v="407" actId="20577"/>
          <ac:spMkLst>
            <pc:docMk/>
            <pc:sldMk cId="188620616" sldId="262"/>
            <ac:spMk id="100" creationId="{D9D78247-8A19-9349-B604-DD5C73F9FC00}"/>
          </ac:spMkLst>
        </pc:spChg>
        <pc:spChg chg="mod">
          <ac:chgData name="LMehra" userId="ae800c1a-d914-4e24-9af8-3dc2e11b25b5" providerId="ADAL" clId="{18EB8B47-1542-46D9-8E4B-293654AF0C69}" dt="2023-01-03T13:40:19.971" v="1" actId="1076"/>
          <ac:spMkLst>
            <pc:docMk/>
            <pc:sldMk cId="188620616" sldId="262"/>
            <ac:spMk id="103" creationId="{0BCAE5E7-1541-C34A-8564-839BC4AEF26E}"/>
          </ac:spMkLst>
        </pc:spChg>
        <pc:picChg chg="add mod">
          <ac:chgData name="LMehra" userId="ae800c1a-d914-4e24-9af8-3dc2e11b25b5" providerId="ADAL" clId="{18EB8B47-1542-46D9-8E4B-293654AF0C69}" dt="2023-01-03T14:06:29.194" v="446" actId="1076"/>
          <ac:picMkLst>
            <pc:docMk/>
            <pc:sldMk cId="188620616" sldId="262"/>
            <ac:picMk id="5" creationId="{6AD9795D-6FA7-4783-AC9D-81EE1EED6FCC}"/>
          </ac:picMkLst>
        </pc:picChg>
        <pc:picChg chg="del">
          <ac:chgData name="LMehra" userId="ae800c1a-d914-4e24-9af8-3dc2e11b25b5" providerId="ADAL" clId="{18EB8B47-1542-46D9-8E4B-293654AF0C69}" dt="2023-01-03T14:01:56.427" v="441" actId="478"/>
          <ac:picMkLst>
            <pc:docMk/>
            <pc:sldMk cId="188620616" sldId="262"/>
            <ac:picMk id="36" creationId="{58E53C16-A328-A36B-4601-2C49B53294AA}"/>
          </ac:picMkLst>
        </pc:picChg>
        <pc:picChg chg="del">
          <ac:chgData name="LMehra" userId="ae800c1a-d914-4e24-9af8-3dc2e11b25b5" providerId="ADAL" clId="{18EB8B47-1542-46D9-8E4B-293654AF0C69}" dt="2023-01-03T14:11:00.777" v="463" actId="478"/>
          <ac:picMkLst>
            <pc:docMk/>
            <pc:sldMk cId="188620616" sldId="262"/>
            <ac:picMk id="39" creationId="{FECC3BDC-48F5-C15E-6056-12C2438F0DCA}"/>
          </ac:picMkLst>
        </pc:picChg>
        <pc:picChg chg="mod">
          <ac:chgData name="LMehra" userId="ae800c1a-d914-4e24-9af8-3dc2e11b25b5" providerId="ADAL" clId="{18EB8B47-1542-46D9-8E4B-293654AF0C69}" dt="2023-01-03T14:01:47.272" v="440" actId="1076"/>
          <ac:picMkLst>
            <pc:docMk/>
            <pc:sldMk cId="188620616" sldId="262"/>
            <ac:picMk id="40" creationId="{DC3126D5-3725-B390-C9F2-D7A6CE98A413}"/>
          </ac:picMkLst>
        </pc:picChg>
        <pc:picChg chg="del">
          <ac:chgData name="LMehra" userId="ae800c1a-d914-4e24-9af8-3dc2e11b25b5" providerId="ADAL" clId="{18EB8B47-1542-46D9-8E4B-293654AF0C69}" dt="2023-01-03T14:01:37.880" v="439" actId="478"/>
          <ac:picMkLst>
            <pc:docMk/>
            <pc:sldMk cId="188620616" sldId="262"/>
            <ac:picMk id="41" creationId="{71E63884-D4CB-7EB9-B654-D6CCC0C8DFF9}"/>
          </ac:picMkLst>
        </pc:picChg>
        <pc:picChg chg="mod">
          <ac:chgData name="LMehra" userId="ae800c1a-d914-4e24-9af8-3dc2e11b25b5" providerId="ADAL" clId="{18EB8B47-1542-46D9-8E4B-293654AF0C69}" dt="2023-01-03T14:01:14.522" v="437" actId="1076"/>
          <ac:picMkLst>
            <pc:docMk/>
            <pc:sldMk cId="188620616" sldId="262"/>
            <ac:picMk id="43" creationId="{516653E9-E388-62A1-F1DB-69FBB5120B57}"/>
          </ac:picMkLst>
        </pc:picChg>
        <pc:picChg chg="del">
          <ac:chgData name="LMehra" userId="ae800c1a-d914-4e24-9af8-3dc2e11b25b5" providerId="ADAL" clId="{18EB8B47-1542-46D9-8E4B-293654AF0C69}" dt="2023-01-03T13:43:21.434" v="44" actId="478"/>
          <ac:picMkLst>
            <pc:docMk/>
            <pc:sldMk cId="188620616" sldId="262"/>
            <ac:picMk id="44" creationId="{358609D4-626D-0308-D995-9C95B43954FD}"/>
          </ac:picMkLst>
        </pc:picChg>
        <pc:picChg chg="del">
          <ac:chgData name="LMehra" userId="ae800c1a-d914-4e24-9af8-3dc2e11b25b5" providerId="ADAL" clId="{18EB8B47-1542-46D9-8E4B-293654AF0C69}" dt="2023-01-03T14:00:58.381" v="434" actId="478"/>
          <ac:picMkLst>
            <pc:docMk/>
            <pc:sldMk cId="188620616" sldId="262"/>
            <ac:picMk id="45" creationId="{296994EC-BCE5-5FDB-48C5-BA0B55B5EAE0}"/>
          </ac:picMkLst>
        </pc:picChg>
        <pc:picChg chg="mod">
          <ac:chgData name="LMehra" userId="ae800c1a-d914-4e24-9af8-3dc2e11b25b5" providerId="ADAL" clId="{18EB8B47-1542-46D9-8E4B-293654AF0C69}" dt="2023-01-03T14:01:01.115" v="435" actId="1076"/>
          <ac:picMkLst>
            <pc:docMk/>
            <pc:sldMk cId="188620616" sldId="262"/>
            <ac:picMk id="47" creationId="{FFAEC7C3-D9C8-591D-8B1D-561ECC095F4B}"/>
          </ac:picMkLst>
        </pc:picChg>
        <pc:picChg chg="del">
          <ac:chgData name="LMehra" userId="ae800c1a-d914-4e24-9af8-3dc2e11b25b5" providerId="ADAL" clId="{18EB8B47-1542-46D9-8E4B-293654AF0C69}" dt="2023-01-03T13:58:06.594" v="401" actId="478"/>
          <ac:picMkLst>
            <pc:docMk/>
            <pc:sldMk cId="188620616" sldId="262"/>
            <ac:picMk id="48" creationId="{D4EB0EE9-3836-A17D-782F-8E3115C86E9F}"/>
          </ac:picMkLst>
        </pc:picChg>
        <pc:picChg chg="mod">
          <ac:chgData name="LMehra" userId="ae800c1a-d914-4e24-9af8-3dc2e11b25b5" providerId="ADAL" clId="{18EB8B47-1542-46D9-8E4B-293654AF0C69}" dt="2023-01-03T14:02:08.688" v="443" actId="1076"/>
          <ac:picMkLst>
            <pc:docMk/>
            <pc:sldMk cId="188620616" sldId="262"/>
            <ac:picMk id="50" creationId="{E859124D-60A6-4D76-C01E-0075DCA2A071}"/>
          </ac:picMkLst>
        </pc:picChg>
        <pc:picChg chg="mod">
          <ac:chgData name="LMehra" userId="ae800c1a-d914-4e24-9af8-3dc2e11b25b5" providerId="ADAL" clId="{18EB8B47-1542-46D9-8E4B-293654AF0C69}" dt="2023-01-03T14:01:21.200" v="438" actId="1076"/>
          <ac:picMkLst>
            <pc:docMk/>
            <pc:sldMk cId="188620616" sldId="262"/>
            <ac:picMk id="52" creationId="{5C3CA051-4017-784D-F7C7-7A33B69B549D}"/>
          </ac:picMkLst>
        </pc:picChg>
        <pc:picChg chg="mod">
          <ac:chgData name="LMehra" userId="ae800c1a-d914-4e24-9af8-3dc2e11b25b5" providerId="ADAL" clId="{18EB8B47-1542-46D9-8E4B-293654AF0C69}" dt="2023-01-03T14:09:14.923" v="455" actId="1076"/>
          <ac:picMkLst>
            <pc:docMk/>
            <pc:sldMk cId="188620616" sldId="262"/>
            <ac:picMk id="60" creationId="{4B0EFD02-B13E-6F53-1A10-7C40E58CB9EA}"/>
          </ac:picMkLst>
        </pc:picChg>
        <pc:picChg chg="add mod">
          <ac:chgData name="LMehra" userId="ae800c1a-d914-4e24-9af8-3dc2e11b25b5" providerId="ADAL" clId="{18EB8B47-1542-46D9-8E4B-293654AF0C69}" dt="2023-01-03T14:08:10.203" v="448" actId="1076"/>
          <ac:picMkLst>
            <pc:docMk/>
            <pc:sldMk cId="188620616" sldId="262"/>
            <ac:picMk id="66" creationId="{4F59B1F6-CFFD-4799-8B2B-9BABC419272A}"/>
          </ac:picMkLst>
        </pc:picChg>
        <pc:picChg chg="add del mod">
          <ac:chgData name="LMehra" userId="ae800c1a-d914-4e24-9af8-3dc2e11b25b5" providerId="ADAL" clId="{18EB8B47-1542-46D9-8E4B-293654AF0C69}" dt="2023-01-03T14:08:44.357" v="450" actId="478"/>
          <ac:picMkLst>
            <pc:docMk/>
            <pc:sldMk cId="188620616" sldId="262"/>
            <ac:picMk id="67" creationId="{6C9D9B13-3A70-485A-99F3-58EE885F2194}"/>
          </ac:picMkLst>
        </pc:picChg>
        <pc:picChg chg="add mod">
          <ac:chgData name="LMehra" userId="ae800c1a-d914-4e24-9af8-3dc2e11b25b5" providerId="ADAL" clId="{18EB8B47-1542-46D9-8E4B-293654AF0C69}" dt="2023-01-03T14:09:08.327" v="453" actId="1076"/>
          <ac:picMkLst>
            <pc:docMk/>
            <pc:sldMk cId="188620616" sldId="262"/>
            <ac:picMk id="1028" creationId="{0A12F6C7-55E6-45DA-BB31-C77AEF452B28}"/>
          </ac:picMkLst>
        </pc:picChg>
        <pc:picChg chg="add mod">
          <ac:chgData name="LMehra" userId="ae800c1a-d914-4e24-9af8-3dc2e11b25b5" providerId="ADAL" clId="{18EB8B47-1542-46D9-8E4B-293654AF0C69}" dt="2023-01-03T14:11:55.508" v="468" actId="1076"/>
          <ac:picMkLst>
            <pc:docMk/>
            <pc:sldMk cId="188620616" sldId="262"/>
            <ac:picMk id="1030" creationId="{1F9C091E-8FB2-49E7-9CC0-059A4B63A0DE}"/>
          </ac:picMkLst>
        </pc:picChg>
      </pc:sldChg>
    </pc:docChg>
  </pc:docChgLst>
  <pc:docChgLst>
    <pc:chgData name="LMehra" userId="ae800c1a-d914-4e24-9af8-3dc2e11b25b5" providerId="ADAL" clId="{751BFCED-5EE8-450E-9695-4E90D9E0EC9F}"/>
    <pc:docChg chg="custSel modSld">
      <pc:chgData name="LMehra" userId="ae800c1a-d914-4e24-9af8-3dc2e11b25b5" providerId="ADAL" clId="{751BFCED-5EE8-450E-9695-4E90D9E0EC9F}" dt="2022-11-21T13:54:22.308" v="1900" actId="14100"/>
      <pc:docMkLst>
        <pc:docMk/>
      </pc:docMkLst>
      <pc:sldChg chg="addSp delSp modSp mod">
        <pc:chgData name="LMehra" userId="ae800c1a-d914-4e24-9af8-3dc2e11b25b5" providerId="ADAL" clId="{751BFCED-5EE8-450E-9695-4E90D9E0EC9F}" dt="2022-11-21T13:54:22.308" v="1900" actId="14100"/>
        <pc:sldMkLst>
          <pc:docMk/>
          <pc:sldMk cId="188620616" sldId="262"/>
        </pc:sldMkLst>
        <pc:spChg chg="del">
          <ac:chgData name="LMehra" userId="ae800c1a-d914-4e24-9af8-3dc2e11b25b5" providerId="ADAL" clId="{751BFCED-5EE8-450E-9695-4E90D9E0EC9F}" dt="2022-11-20T21:05:25.024" v="7" actId="478"/>
          <ac:spMkLst>
            <pc:docMk/>
            <pc:sldMk cId="188620616" sldId="262"/>
            <ac:spMk id="13" creationId="{00000000-0000-0000-0000-000000000000}"/>
          </ac:spMkLst>
        </pc:spChg>
        <pc:spChg chg="mod">
          <ac:chgData name="LMehra" userId="ae800c1a-d914-4e24-9af8-3dc2e11b25b5" providerId="ADAL" clId="{751BFCED-5EE8-450E-9695-4E90D9E0EC9F}" dt="2022-11-21T13:19:23.297" v="498" actId="1076"/>
          <ac:spMkLst>
            <pc:docMk/>
            <pc:sldMk cId="188620616" sldId="262"/>
            <ac:spMk id="14" creationId="{FFBC5294-07CE-311A-EE0F-9C7B4E588E00}"/>
          </ac:spMkLst>
        </pc:spChg>
        <pc:spChg chg="mod">
          <ac:chgData name="LMehra" userId="ae800c1a-d914-4e24-9af8-3dc2e11b25b5" providerId="ADAL" clId="{751BFCED-5EE8-450E-9695-4E90D9E0EC9F}" dt="2022-11-21T13:37:54.481" v="934" actId="1076"/>
          <ac:spMkLst>
            <pc:docMk/>
            <pc:sldMk cId="188620616" sldId="262"/>
            <ac:spMk id="15" creationId="{CF7F1624-40AB-3F30-14AA-267E0261A8B2}"/>
          </ac:spMkLst>
        </pc:spChg>
        <pc:spChg chg="mod">
          <ac:chgData name="LMehra" userId="ae800c1a-d914-4e24-9af8-3dc2e11b25b5" providerId="ADAL" clId="{751BFCED-5EE8-450E-9695-4E90D9E0EC9F}" dt="2022-11-21T13:37:45.687" v="933" actId="14100"/>
          <ac:spMkLst>
            <pc:docMk/>
            <pc:sldMk cId="188620616" sldId="262"/>
            <ac:spMk id="18" creationId="{AD7AA228-7F77-F8C7-F964-44358EB82C03}"/>
          </ac:spMkLst>
        </pc:spChg>
        <pc:spChg chg="mod">
          <ac:chgData name="LMehra" userId="ae800c1a-d914-4e24-9af8-3dc2e11b25b5" providerId="ADAL" clId="{751BFCED-5EE8-450E-9695-4E90D9E0EC9F}" dt="2022-11-21T13:52:58.043" v="1806" actId="1076"/>
          <ac:spMkLst>
            <pc:docMk/>
            <pc:sldMk cId="188620616" sldId="262"/>
            <ac:spMk id="19" creationId="{7D45C18B-D2B8-E255-D2DB-9328976152F4}"/>
          </ac:spMkLst>
        </pc:spChg>
        <pc:spChg chg="mod">
          <ac:chgData name="LMehra" userId="ae800c1a-d914-4e24-9af8-3dc2e11b25b5" providerId="ADAL" clId="{751BFCED-5EE8-450E-9695-4E90D9E0EC9F}" dt="2022-11-21T13:52:52.609" v="1805" actId="20577"/>
          <ac:spMkLst>
            <pc:docMk/>
            <pc:sldMk cId="188620616" sldId="262"/>
            <ac:spMk id="20" creationId="{3D353E34-8FB7-08AE-56B0-C9420A17DC1A}"/>
          </ac:spMkLst>
        </pc:spChg>
        <pc:spChg chg="del">
          <ac:chgData name="LMehra" userId="ae800c1a-d914-4e24-9af8-3dc2e11b25b5" providerId="ADAL" clId="{751BFCED-5EE8-450E-9695-4E90D9E0EC9F}" dt="2022-11-20T21:07:53.007" v="145" actId="478"/>
          <ac:spMkLst>
            <pc:docMk/>
            <pc:sldMk cId="188620616" sldId="262"/>
            <ac:spMk id="33" creationId="{F058827E-3E35-429B-2460-835CF40ED4E2}"/>
          </ac:spMkLst>
        </pc:spChg>
        <pc:spChg chg="mod">
          <ac:chgData name="LMehra" userId="ae800c1a-d914-4e24-9af8-3dc2e11b25b5" providerId="ADAL" clId="{751BFCED-5EE8-450E-9695-4E90D9E0EC9F}" dt="2022-11-20T21:07:46.880" v="144" actId="20577"/>
          <ac:spMkLst>
            <pc:docMk/>
            <pc:sldMk cId="188620616" sldId="262"/>
            <ac:spMk id="34" creationId="{ACB89152-F746-E5D4-6268-0708513B21FB}"/>
          </ac:spMkLst>
        </pc:spChg>
        <pc:spChg chg="mod">
          <ac:chgData name="LMehra" userId="ae800c1a-d914-4e24-9af8-3dc2e11b25b5" providerId="ADAL" clId="{751BFCED-5EE8-450E-9695-4E90D9E0EC9F}" dt="2022-11-21T13:39:37.534" v="995" actId="20577"/>
          <ac:spMkLst>
            <pc:docMk/>
            <pc:sldMk cId="188620616" sldId="262"/>
            <ac:spMk id="35" creationId="{564CC343-C649-3E44-872C-CCB19D985B5D}"/>
          </ac:spMkLst>
        </pc:spChg>
        <pc:spChg chg="add mod">
          <ac:chgData name="LMehra" userId="ae800c1a-d914-4e24-9af8-3dc2e11b25b5" providerId="ADAL" clId="{751BFCED-5EE8-450E-9695-4E90D9E0EC9F}" dt="2022-11-20T21:06:10.498" v="17" actId="1076"/>
          <ac:spMkLst>
            <pc:docMk/>
            <pc:sldMk cId="188620616" sldId="262"/>
            <ac:spMk id="56" creationId="{26383106-98CF-4C27-BACD-BD788AC38F43}"/>
          </ac:spMkLst>
        </pc:spChg>
        <pc:spChg chg="add del mod">
          <ac:chgData name="LMehra" userId="ae800c1a-d914-4e24-9af8-3dc2e11b25b5" providerId="ADAL" clId="{751BFCED-5EE8-450E-9695-4E90D9E0EC9F}" dt="2022-11-20T21:08:17.111" v="148"/>
          <ac:spMkLst>
            <pc:docMk/>
            <pc:sldMk cId="188620616" sldId="262"/>
            <ac:spMk id="57" creationId="{7F3BE820-EB39-46A6-AE85-A5AFC2564A67}"/>
          </ac:spMkLst>
        </pc:spChg>
        <pc:spChg chg="add mod">
          <ac:chgData name="LMehra" userId="ae800c1a-d914-4e24-9af8-3dc2e11b25b5" providerId="ADAL" clId="{751BFCED-5EE8-450E-9695-4E90D9E0EC9F}" dt="2022-11-20T21:09:05.145" v="159" actId="1076"/>
          <ac:spMkLst>
            <pc:docMk/>
            <pc:sldMk cId="188620616" sldId="262"/>
            <ac:spMk id="58" creationId="{AEDE4056-C00D-4822-8008-0F9B53FC5D75}"/>
          </ac:spMkLst>
        </pc:spChg>
        <pc:spChg chg="add mod">
          <ac:chgData name="LMehra" userId="ae800c1a-d914-4e24-9af8-3dc2e11b25b5" providerId="ADAL" clId="{751BFCED-5EE8-450E-9695-4E90D9E0EC9F}" dt="2022-11-21T13:41:35.195" v="1178" actId="313"/>
          <ac:spMkLst>
            <pc:docMk/>
            <pc:sldMk cId="188620616" sldId="262"/>
            <ac:spMk id="62" creationId="{460CEA06-247F-40EA-B0C3-53D970203FB0}"/>
          </ac:spMkLst>
        </pc:spChg>
        <pc:spChg chg="mod">
          <ac:chgData name="LMehra" userId="ae800c1a-d914-4e24-9af8-3dc2e11b25b5" providerId="ADAL" clId="{751BFCED-5EE8-450E-9695-4E90D9E0EC9F}" dt="2022-11-21T13:14:04.391" v="244" actId="20577"/>
          <ac:spMkLst>
            <pc:docMk/>
            <pc:sldMk cId="188620616" sldId="262"/>
            <ac:spMk id="75" creationId="{DB8C7170-6B75-4E8F-A908-731D7FC1B492}"/>
          </ac:spMkLst>
        </pc:spChg>
        <pc:spChg chg="del">
          <ac:chgData name="LMehra" userId="ae800c1a-d914-4e24-9af8-3dc2e11b25b5" providerId="ADAL" clId="{751BFCED-5EE8-450E-9695-4E90D9E0EC9F}" dt="2022-11-20T21:08:05.008" v="146" actId="478"/>
          <ac:spMkLst>
            <pc:docMk/>
            <pc:sldMk cId="188620616" sldId="262"/>
            <ac:spMk id="79" creationId="{911F9260-EF34-4C0A-B4AB-03DF4502E5A6}"/>
          </ac:spMkLst>
        </pc:spChg>
        <pc:spChg chg="mod">
          <ac:chgData name="LMehra" userId="ae800c1a-d914-4e24-9af8-3dc2e11b25b5" providerId="ADAL" clId="{751BFCED-5EE8-450E-9695-4E90D9E0EC9F}" dt="2022-11-21T13:54:22.308" v="1900" actId="14100"/>
          <ac:spMkLst>
            <pc:docMk/>
            <pc:sldMk cId="188620616" sldId="262"/>
            <ac:spMk id="103" creationId="{0BCAE5E7-1541-C34A-8564-839BC4AEF26E}"/>
          </ac:spMkLst>
        </pc:spChg>
        <pc:spChg chg="mod">
          <ac:chgData name="LMehra" userId="ae800c1a-d914-4e24-9af8-3dc2e11b25b5" providerId="ADAL" clId="{751BFCED-5EE8-450E-9695-4E90D9E0EC9F}" dt="2022-11-20T21:06:13.465" v="19" actId="20577"/>
          <ac:spMkLst>
            <pc:docMk/>
            <pc:sldMk cId="188620616" sldId="262"/>
            <ac:spMk id="217" creationId="{00000000-0000-0000-0000-000000000000}"/>
          </ac:spMkLst>
        </pc:spChg>
        <pc:picChg chg="mod">
          <ac:chgData name="LMehra" userId="ae800c1a-d914-4e24-9af8-3dc2e11b25b5" providerId="ADAL" clId="{751BFCED-5EE8-450E-9695-4E90D9E0EC9F}" dt="2022-11-20T21:06:44.409" v="28" actId="1076"/>
          <ac:picMkLst>
            <pc:docMk/>
            <pc:sldMk cId="188620616" sldId="262"/>
            <ac:picMk id="2" creationId="{6C3DDC70-301D-41E2-803C-CFE035B1CB48}"/>
          </ac:picMkLst>
        </pc:picChg>
        <pc:picChg chg="mod">
          <ac:chgData name="LMehra" userId="ae800c1a-d914-4e24-9af8-3dc2e11b25b5" providerId="ADAL" clId="{751BFCED-5EE8-450E-9695-4E90D9E0EC9F}" dt="2022-11-20T21:06:06.339" v="16" actId="1076"/>
          <ac:picMkLst>
            <pc:docMk/>
            <pc:sldMk cId="188620616" sldId="262"/>
            <ac:picMk id="30" creationId="{8A2EF78B-4251-204A-A07E-CCBF79CFCFE2}"/>
          </ac:picMkLst>
        </pc:picChg>
        <pc:picChg chg="mod">
          <ac:chgData name="LMehra" userId="ae800c1a-d914-4e24-9af8-3dc2e11b25b5" providerId="ADAL" clId="{751BFCED-5EE8-450E-9695-4E90D9E0EC9F}" dt="2022-11-20T21:05:49.063" v="13" actId="1076"/>
          <ac:picMkLst>
            <pc:docMk/>
            <pc:sldMk cId="188620616" sldId="262"/>
            <ac:picMk id="31" creationId="{666170DF-04F1-B84D-83A6-261D5E66C28D}"/>
          </ac:picMkLst>
        </pc:picChg>
        <pc:picChg chg="mod">
          <ac:chgData name="LMehra" userId="ae800c1a-d914-4e24-9af8-3dc2e11b25b5" providerId="ADAL" clId="{751BFCED-5EE8-450E-9695-4E90D9E0EC9F}" dt="2022-11-21T13:30:58.132" v="713" actId="1076"/>
          <ac:picMkLst>
            <pc:docMk/>
            <pc:sldMk cId="188620616" sldId="262"/>
            <ac:picMk id="36" creationId="{58E53C16-A328-A36B-4601-2C49B53294AA}"/>
          </ac:picMkLst>
        </pc:picChg>
        <pc:picChg chg="mod">
          <ac:chgData name="LMehra" userId="ae800c1a-d914-4e24-9af8-3dc2e11b25b5" providerId="ADAL" clId="{751BFCED-5EE8-450E-9695-4E90D9E0EC9F}" dt="2022-11-21T13:53:04.794" v="1807" actId="1076"/>
          <ac:picMkLst>
            <pc:docMk/>
            <pc:sldMk cId="188620616" sldId="262"/>
            <ac:picMk id="41" creationId="{71E63884-D4CB-7EB9-B654-D6CCC0C8DFF9}"/>
          </ac:picMkLst>
        </pc:picChg>
        <pc:picChg chg="mod">
          <ac:chgData name="LMehra" userId="ae800c1a-d914-4e24-9af8-3dc2e11b25b5" providerId="ADAL" clId="{751BFCED-5EE8-450E-9695-4E90D9E0EC9F}" dt="2022-11-20T21:06:53.491" v="31" actId="1076"/>
          <ac:picMkLst>
            <pc:docMk/>
            <pc:sldMk cId="188620616" sldId="262"/>
            <ac:picMk id="46" creationId="{A266D02D-BF39-4E53-821A-3D9222AEB5EF}"/>
          </ac:picMkLst>
        </pc:picChg>
        <pc:picChg chg="add mod">
          <ac:chgData name="LMehra" userId="ae800c1a-d914-4e24-9af8-3dc2e11b25b5" providerId="ADAL" clId="{751BFCED-5EE8-450E-9695-4E90D9E0EC9F}" dt="2022-11-20T21:09:31.815" v="164" actId="1076"/>
          <ac:picMkLst>
            <pc:docMk/>
            <pc:sldMk cId="188620616" sldId="262"/>
            <ac:picMk id="59" creationId="{44FCE963-04E5-45F3-BA11-CB493784389D}"/>
          </ac:picMkLst>
        </pc:picChg>
        <pc:picChg chg="mod">
          <ac:chgData name="LMehra" userId="ae800c1a-d914-4e24-9af8-3dc2e11b25b5" providerId="ADAL" clId="{751BFCED-5EE8-450E-9695-4E90D9E0EC9F}" dt="2022-11-21T13:13:43.781" v="215" actId="1076"/>
          <ac:picMkLst>
            <pc:docMk/>
            <pc:sldMk cId="188620616" sldId="262"/>
            <ac:picMk id="91" creationId="{91E50A31-20F2-43F4-BBCF-6B78BBC753EE}"/>
          </ac:picMkLst>
        </pc:picChg>
        <pc:picChg chg="add mod">
          <ac:chgData name="LMehra" userId="ae800c1a-d914-4e24-9af8-3dc2e11b25b5" providerId="ADAL" clId="{751BFCED-5EE8-450E-9695-4E90D9E0EC9F}" dt="2022-11-20T21:04:54.831" v="6" actId="1076"/>
          <ac:picMkLst>
            <pc:docMk/>
            <pc:sldMk cId="188620616" sldId="262"/>
            <ac:picMk id="1026" creationId="{3042BBDC-FA1C-4E0B-9114-6AB599C0DD79}"/>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89C937-83B7-1545-8237-11943FF8F27E}" type="datetimeFigureOut">
              <a:rPr lang="en-GB" smtClean="0"/>
              <a:t>03/01/2023</a:t>
            </a:fld>
            <a:endParaRPr lang="en-GB"/>
          </a:p>
        </p:txBody>
      </p:sp>
      <p:sp>
        <p:nvSpPr>
          <p:cNvPr id="4" name="Slide Image Placeholder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EDA85D-7C0E-124B-88C2-9E88103587C6}" type="slidenum">
              <a:rPr lang="en-GB" smtClean="0"/>
              <a:t>‹#›</a:t>
            </a:fld>
            <a:endParaRPr lang="en-GB"/>
          </a:p>
        </p:txBody>
      </p:sp>
    </p:spTree>
    <p:extLst>
      <p:ext uri="{BB962C8B-B14F-4D97-AF65-F5344CB8AC3E}">
        <p14:creationId xmlns:p14="http://schemas.microsoft.com/office/powerpoint/2010/main" val="7054405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0363" y="850900"/>
            <a:ext cx="1585912" cy="22923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0A575A-FE42-F34E-BE8D-35435E3FEA7C}" type="slidenum">
              <a:rPr lang="en-US" smtClean="0"/>
              <a:t>1</a:t>
            </a:fld>
            <a:endParaRPr lang="en-US"/>
          </a:p>
        </p:txBody>
      </p:sp>
    </p:spTree>
    <p:extLst>
      <p:ext uri="{BB962C8B-B14F-4D97-AF65-F5344CB8AC3E}">
        <p14:creationId xmlns:p14="http://schemas.microsoft.com/office/powerpoint/2010/main" val="1948770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GB"/>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A11EBFC2-A9A3-654F-BC1A-2A1E95A9E7FD}" type="datetimeFigureOut">
              <a:rPr lang="en-GB" smtClean="0"/>
              <a:t>03/01/2023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51BEA40-75A7-3044-9FB7-163F60E3DB6D}" type="slidenum">
              <a:rPr lang="en-GB" smtClean="0"/>
              <a:t>‹#›</a:t>
            </a:fld>
            <a:endParaRPr lang="en-GB"/>
          </a:p>
        </p:txBody>
      </p:sp>
    </p:spTree>
    <p:extLst>
      <p:ext uri="{BB962C8B-B14F-4D97-AF65-F5344CB8AC3E}">
        <p14:creationId xmlns:p14="http://schemas.microsoft.com/office/powerpoint/2010/main" val="1555509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A11EBFC2-A9A3-654F-BC1A-2A1E95A9E7FD}" type="datetimeFigureOut">
              <a:rPr lang="en-GB" smtClean="0"/>
              <a:t>03/01/2023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51BEA40-75A7-3044-9FB7-163F60E3DB6D}" type="slidenum">
              <a:rPr lang="en-GB" smtClean="0"/>
              <a:t>‹#›</a:t>
            </a:fld>
            <a:endParaRPr lang="en-GB"/>
          </a:p>
        </p:txBody>
      </p:sp>
    </p:spTree>
    <p:extLst>
      <p:ext uri="{BB962C8B-B14F-4D97-AF65-F5344CB8AC3E}">
        <p14:creationId xmlns:p14="http://schemas.microsoft.com/office/powerpoint/2010/main" val="7475121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A11EBFC2-A9A3-654F-BC1A-2A1E95A9E7FD}" type="datetimeFigureOut">
              <a:rPr lang="en-GB" smtClean="0"/>
              <a:t>03/01/2023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51BEA40-75A7-3044-9FB7-163F60E3DB6D}" type="slidenum">
              <a:rPr lang="en-GB" smtClean="0"/>
              <a:t>‹#›</a:t>
            </a:fld>
            <a:endParaRPr lang="en-GB"/>
          </a:p>
        </p:txBody>
      </p:sp>
    </p:spTree>
    <p:extLst>
      <p:ext uri="{BB962C8B-B14F-4D97-AF65-F5344CB8AC3E}">
        <p14:creationId xmlns:p14="http://schemas.microsoft.com/office/powerpoint/2010/main" val="7534809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C74A2AD-91FD-C448-A9AA-FE33710EA23E}"/>
              </a:ext>
            </a:extLst>
          </p:cNvPr>
          <p:cNvPicPr>
            <a:picLocks noChangeAspect="1"/>
          </p:cNvPicPr>
          <p:nvPr userDrawn="1"/>
        </p:nvPicPr>
        <p:blipFill>
          <a:blip r:embed="rId2"/>
          <a:stretch>
            <a:fillRect/>
          </a:stretch>
        </p:blipFill>
        <p:spPr>
          <a:xfrm>
            <a:off x="72837" y="0"/>
            <a:ext cx="6665319" cy="9789130"/>
          </a:xfrm>
          <a:prstGeom prst="rect">
            <a:avLst/>
          </a:prstGeom>
        </p:spPr>
      </p:pic>
    </p:spTree>
    <p:extLst>
      <p:ext uri="{BB962C8B-B14F-4D97-AF65-F5344CB8AC3E}">
        <p14:creationId xmlns:p14="http://schemas.microsoft.com/office/powerpoint/2010/main" val="3608984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A11EBFC2-A9A3-654F-BC1A-2A1E95A9E7FD}" type="datetimeFigureOut">
              <a:rPr lang="en-GB" smtClean="0"/>
              <a:t>03/01/2023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51BEA40-75A7-3044-9FB7-163F60E3DB6D}" type="slidenum">
              <a:rPr lang="en-GB" smtClean="0"/>
              <a:t>‹#›</a:t>
            </a:fld>
            <a:endParaRPr lang="en-GB"/>
          </a:p>
        </p:txBody>
      </p:sp>
    </p:spTree>
    <p:extLst>
      <p:ext uri="{BB962C8B-B14F-4D97-AF65-F5344CB8AC3E}">
        <p14:creationId xmlns:p14="http://schemas.microsoft.com/office/powerpoint/2010/main" val="2953927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GB"/>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A11EBFC2-A9A3-654F-BC1A-2A1E95A9E7FD}" type="datetimeFigureOut">
              <a:rPr lang="en-GB" smtClean="0"/>
              <a:t>03/01/2023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51BEA40-75A7-3044-9FB7-163F60E3DB6D}" type="slidenum">
              <a:rPr lang="en-GB" smtClean="0"/>
              <a:t>‹#›</a:t>
            </a:fld>
            <a:endParaRPr lang="en-GB"/>
          </a:p>
        </p:txBody>
      </p:sp>
    </p:spTree>
    <p:extLst>
      <p:ext uri="{BB962C8B-B14F-4D97-AF65-F5344CB8AC3E}">
        <p14:creationId xmlns:p14="http://schemas.microsoft.com/office/powerpoint/2010/main" val="661530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A11EBFC2-A9A3-654F-BC1A-2A1E95A9E7FD}" type="datetimeFigureOut">
              <a:rPr lang="en-GB" smtClean="0"/>
              <a:t>03/01/2023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51BEA40-75A7-3044-9FB7-163F60E3DB6D}" type="slidenum">
              <a:rPr lang="en-GB" smtClean="0"/>
              <a:t>‹#›</a:t>
            </a:fld>
            <a:endParaRPr lang="en-GB"/>
          </a:p>
        </p:txBody>
      </p:sp>
    </p:spTree>
    <p:extLst>
      <p:ext uri="{BB962C8B-B14F-4D97-AF65-F5344CB8AC3E}">
        <p14:creationId xmlns:p14="http://schemas.microsoft.com/office/powerpoint/2010/main" val="2623736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GB"/>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A11EBFC2-A9A3-654F-BC1A-2A1E95A9E7FD}" type="datetimeFigureOut">
              <a:rPr lang="en-GB" smtClean="0"/>
              <a:t>03/01/2023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51BEA40-75A7-3044-9FB7-163F60E3DB6D}" type="slidenum">
              <a:rPr lang="en-GB" smtClean="0"/>
              <a:t>‹#›</a:t>
            </a:fld>
            <a:endParaRPr lang="en-GB"/>
          </a:p>
        </p:txBody>
      </p:sp>
    </p:spTree>
    <p:extLst>
      <p:ext uri="{BB962C8B-B14F-4D97-AF65-F5344CB8AC3E}">
        <p14:creationId xmlns:p14="http://schemas.microsoft.com/office/powerpoint/2010/main" val="658354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A11EBFC2-A9A3-654F-BC1A-2A1E95A9E7FD}" type="datetimeFigureOut">
              <a:rPr lang="en-GB" smtClean="0"/>
              <a:t>03/01/2023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51BEA40-75A7-3044-9FB7-163F60E3DB6D}" type="slidenum">
              <a:rPr lang="en-GB" smtClean="0"/>
              <a:t>‹#›</a:t>
            </a:fld>
            <a:endParaRPr lang="en-GB"/>
          </a:p>
        </p:txBody>
      </p:sp>
    </p:spTree>
    <p:extLst>
      <p:ext uri="{BB962C8B-B14F-4D97-AF65-F5344CB8AC3E}">
        <p14:creationId xmlns:p14="http://schemas.microsoft.com/office/powerpoint/2010/main" val="17709088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1EBFC2-A9A3-654F-BC1A-2A1E95A9E7FD}" type="datetimeFigureOut">
              <a:rPr lang="en-GB" smtClean="0"/>
              <a:t>03/01/2023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51BEA40-75A7-3044-9FB7-163F60E3DB6D}" type="slidenum">
              <a:rPr lang="en-GB" smtClean="0"/>
              <a:t>‹#›</a:t>
            </a:fld>
            <a:endParaRPr lang="en-GB"/>
          </a:p>
        </p:txBody>
      </p:sp>
    </p:spTree>
    <p:extLst>
      <p:ext uri="{BB962C8B-B14F-4D97-AF65-F5344CB8AC3E}">
        <p14:creationId xmlns:p14="http://schemas.microsoft.com/office/powerpoint/2010/main" val="3722695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GB"/>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A11EBFC2-A9A3-654F-BC1A-2A1E95A9E7FD}" type="datetimeFigureOut">
              <a:rPr lang="en-GB" smtClean="0"/>
              <a:t>03/01/2023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51BEA40-75A7-3044-9FB7-163F60E3DB6D}" type="slidenum">
              <a:rPr lang="en-GB" smtClean="0"/>
              <a:t>‹#›</a:t>
            </a:fld>
            <a:endParaRPr lang="en-GB"/>
          </a:p>
        </p:txBody>
      </p:sp>
    </p:spTree>
    <p:extLst>
      <p:ext uri="{BB962C8B-B14F-4D97-AF65-F5344CB8AC3E}">
        <p14:creationId xmlns:p14="http://schemas.microsoft.com/office/powerpoint/2010/main" val="534124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GB"/>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A11EBFC2-A9A3-654F-BC1A-2A1E95A9E7FD}" type="datetimeFigureOut">
              <a:rPr lang="en-GB" smtClean="0"/>
              <a:t>03/01/2023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51BEA40-75A7-3044-9FB7-163F60E3DB6D}" type="slidenum">
              <a:rPr lang="en-GB" smtClean="0"/>
              <a:t>‹#›</a:t>
            </a:fld>
            <a:endParaRPr lang="en-GB"/>
          </a:p>
        </p:txBody>
      </p:sp>
    </p:spTree>
    <p:extLst>
      <p:ext uri="{BB962C8B-B14F-4D97-AF65-F5344CB8AC3E}">
        <p14:creationId xmlns:p14="http://schemas.microsoft.com/office/powerpoint/2010/main" val="3398293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A11EBFC2-A9A3-654F-BC1A-2A1E95A9E7FD}" type="datetimeFigureOut">
              <a:rPr lang="en-GB" smtClean="0"/>
              <a:t>03/01/2023</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B51BEA40-75A7-3044-9FB7-163F60E3DB6D}" type="slidenum">
              <a:rPr lang="en-GB" smtClean="0"/>
              <a:t>‹#›</a:t>
            </a:fld>
            <a:endParaRPr lang="en-GB"/>
          </a:p>
        </p:txBody>
      </p:sp>
    </p:spTree>
    <p:extLst>
      <p:ext uri="{BB962C8B-B14F-4D97-AF65-F5344CB8AC3E}">
        <p14:creationId xmlns:p14="http://schemas.microsoft.com/office/powerpoint/2010/main" val="67975353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26" Type="http://schemas.openxmlformats.org/officeDocument/2006/relationships/image" Target="../media/image25.png"/><Relationship Id="rId3" Type="http://schemas.openxmlformats.org/officeDocument/2006/relationships/image" Target="../media/image2.tiff"/><Relationship Id="rId21"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5" Type="http://schemas.openxmlformats.org/officeDocument/2006/relationships/image" Target="../media/image24.png"/><Relationship Id="rId2" Type="http://schemas.openxmlformats.org/officeDocument/2006/relationships/notesSlide" Target="../notesSlides/notesSlide1.xml"/><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12.xml"/><Relationship Id="rId6" Type="http://schemas.openxmlformats.org/officeDocument/2006/relationships/image" Target="../media/image5.tiff"/><Relationship Id="rId11" Type="http://schemas.openxmlformats.org/officeDocument/2006/relationships/image" Target="../media/image10.svg"/><Relationship Id="rId24" Type="http://schemas.openxmlformats.org/officeDocument/2006/relationships/image" Target="../media/image23.png"/><Relationship Id="rId5" Type="http://schemas.openxmlformats.org/officeDocument/2006/relationships/image" Target="../media/image4.tiff"/><Relationship Id="rId15" Type="http://schemas.openxmlformats.org/officeDocument/2006/relationships/image" Target="../media/image14.png"/><Relationship Id="rId23" Type="http://schemas.openxmlformats.org/officeDocument/2006/relationships/image" Target="../media/image22.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tiff"/><Relationship Id="rId9" Type="http://schemas.openxmlformats.org/officeDocument/2006/relationships/image" Target="../media/image8.svg"/><Relationship Id="rId14" Type="http://schemas.openxmlformats.org/officeDocument/2006/relationships/image" Target="../media/image13.png"/><Relationship Id="rId22"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TextBox 123">
            <a:extLst>
              <a:ext uri="{FF2B5EF4-FFF2-40B4-BE49-F238E27FC236}">
                <a16:creationId xmlns:a16="http://schemas.microsoft.com/office/drawing/2014/main" id="{C4A79582-07C9-724E-B8B3-9661E7D84670}"/>
              </a:ext>
            </a:extLst>
          </p:cNvPr>
          <p:cNvSpPr txBox="1"/>
          <p:nvPr/>
        </p:nvSpPr>
        <p:spPr>
          <a:xfrm>
            <a:off x="1070239" y="9104626"/>
            <a:ext cx="2015508" cy="213264"/>
          </a:xfrm>
          <a:prstGeom prst="rect">
            <a:avLst/>
          </a:prstGeom>
          <a:noFill/>
        </p:spPr>
        <p:txBody>
          <a:bodyPr wrap="square" rtlCol="0">
            <a:spAutoFit/>
          </a:bodyPr>
          <a:lstStyle/>
          <a:p>
            <a:pPr algn="ctr"/>
            <a:endParaRPr lang="en-US" sz="786" b="1" dirty="0">
              <a:latin typeface="Century Gothic" panose="020B0502020202020204" pitchFamily="34" charset="0"/>
            </a:endParaRPr>
          </a:p>
        </p:txBody>
      </p:sp>
      <p:sp>
        <p:nvSpPr>
          <p:cNvPr id="217" name="Rectangle 216"/>
          <p:cNvSpPr/>
          <p:nvPr/>
        </p:nvSpPr>
        <p:spPr>
          <a:xfrm>
            <a:off x="1303017" y="125060"/>
            <a:ext cx="4694701" cy="636625"/>
          </a:xfrm>
          <a:prstGeom prst="rect">
            <a:avLst/>
          </a:prstGeom>
          <a:noFill/>
        </p:spPr>
        <p:txBody>
          <a:bodyPr wrap="none" lIns="51349" tIns="25674" rIns="51349" bIns="25674">
            <a:spAutoFit/>
          </a:bodyPr>
          <a:lstStyle/>
          <a:p>
            <a:pPr algn="ctr"/>
            <a:r>
              <a:rPr lang="en-US" sz="2000" b="1" dirty="0" err="1">
                <a:ln w="0"/>
                <a:solidFill>
                  <a:srgbClr val="7030A0"/>
                </a:solidFill>
                <a:effectLst>
                  <a:outerShdw blurRad="38100" dist="19050" dir="2700000" algn="tl" rotWithShape="0">
                    <a:schemeClr val="dk1">
                      <a:alpha val="40000"/>
                    </a:schemeClr>
                  </a:outerShdw>
                </a:effectLst>
                <a:latin typeface="Century Gothic" panose="020B0502020202020204" pitchFamily="34" charset="0"/>
                <a:sym typeface="Wingdings" panose="05000000000000000000" pitchFamily="2" charset="2"/>
              </a:rPr>
              <a:t>Idsall</a:t>
            </a:r>
            <a:r>
              <a:rPr lang="en-US" sz="2000" b="1" dirty="0">
                <a:ln w="0"/>
                <a:solidFill>
                  <a:srgbClr val="7030A0"/>
                </a:solidFill>
                <a:effectLst>
                  <a:outerShdw blurRad="38100" dist="19050" dir="2700000" algn="tl" rotWithShape="0">
                    <a:schemeClr val="dk1">
                      <a:alpha val="40000"/>
                    </a:schemeClr>
                  </a:outerShdw>
                </a:effectLst>
                <a:latin typeface="Century Gothic" panose="020B0502020202020204" pitchFamily="34" charset="0"/>
                <a:sym typeface="Wingdings" panose="05000000000000000000" pitchFamily="2" charset="2"/>
              </a:rPr>
              <a:t> School</a:t>
            </a:r>
          </a:p>
          <a:p>
            <a:pPr algn="ctr"/>
            <a:r>
              <a:rPr lang="en-US" b="1" dirty="0">
                <a:ln w="0"/>
                <a:solidFill>
                  <a:srgbClr val="7030A0"/>
                </a:solidFill>
                <a:effectLst>
                  <a:outerShdw blurRad="38100" dist="19050" dir="2700000" algn="tl" rotWithShape="0">
                    <a:schemeClr val="dk1">
                      <a:alpha val="40000"/>
                    </a:schemeClr>
                  </a:outerShdw>
                </a:effectLst>
                <a:latin typeface="Century Gothic" panose="020B0502020202020204" pitchFamily="34" charset="0"/>
                <a:sym typeface="Wingdings" panose="05000000000000000000" pitchFamily="2" charset="2"/>
              </a:rPr>
              <a:t>Year 13 A Level Biology Learning Journey</a:t>
            </a:r>
            <a:endParaRPr lang="en-US" b="1" dirty="0">
              <a:ln w="0"/>
              <a:solidFill>
                <a:srgbClr val="7030A0"/>
              </a:solidFill>
              <a:effectLst>
                <a:outerShdw blurRad="38100" dist="19050" dir="2700000" algn="tl" rotWithShape="0">
                  <a:schemeClr val="dk1">
                    <a:alpha val="40000"/>
                  </a:schemeClr>
                </a:outerShdw>
              </a:effectLst>
              <a:latin typeface="Century Gothic" panose="020B0502020202020204" pitchFamily="34" charset="0"/>
            </a:endParaRPr>
          </a:p>
        </p:txBody>
      </p:sp>
      <p:sp>
        <p:nvSpPr>
          <p:cNvPr id="3" name="Oval 2">
            <a:extLst>
              <a:ext uri="{FF2B5EF4-FFF2-40B4-BE49-F238E27FC236}">
                <a16:creationId xmlns:a16="http://schemas.microsoft.com/office/drawing/2014/main" id="{7756954F-A665-064A-97B6-3CFB576BBCF0}"/>
              </a:ext>
            </a:extLst>
          </p:cNvPr>
          <p:cNvSpPr/>
          <p:nvPr/>
        </p:nvSpPr>
        <p:spPr>
          <a:xfrm>
            <a:off x="5624341" y="9356707"/>
            <a:ext cx="616971" cy="516199"/>
          </a:xfrm>
          <a:prstGeom prst="ellipse">
            <a:avLst/>
          </a:prstGeom>
          <a:ln w="38100">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899" b="1" dirty="0">
                <a:latin typeface="Century Gothic" panose="020B0502020202020204" pitchFamily="34" charset="0"/>
              </a:rPr>
              <a:t>Start here</a:t>
            </a:r>
          </a:p>
        </p:txBody>
      </p:sp>
      <p:sp>
        <p:nvSpPr>
          <p:cNvPr id="35" name="TextBox 34">
            <a:extLst>
              <a:ext uri="{FF2B5EF4-FFF2-40B4-BE49-F238E27FC236}">
                <a16:creationId xmlns:a16="http://schemas.microsoft.com/office/drawing/2014/main" id="{564CC343-C649-3E44-872C-CCB19D985B5D}"/>
              </a:ext>
            </a:extLst>
          </p:cNvPr>
          <p:cNvSpPr txBox="1"/>
          <p:nvPr/>
        </p:nvSpPr>
        <p:spPr>
          <a:xfrm>
            <a:off x="755968" y="7278452"/>
            <a:ext cx="5319735" cy="403444"/>
          </a:xfrm>
          <a:prstGeom prst="rect">
            <a:avLst/>
          </a:prstGeom>
          <a:noFill/>
        </p:spPr>
        <p:txBody>
          <a:bodyPr wrap="square" rtlCol="0">
            <a:spAutoFit/>
          </a:bodyPr>
          <a:lstStyle/>
          <a:p>
            <a:pPr algn="ctr"/>
            <a:r>
              <a:rPr lang="en-US" sz="1011" b="1" dirty="0">
                <a:latin typeface="Century Gothic" panose="020B0502020202020204" pitchFamily="34" charset="0"/>
              </a:rPr>
              <a:t>5.1.4 Hormonal Communication; 5.1.2 excretion; 5.2.2 Respiration </a:t>
            </a:r>
          </a:p>
          <a:p>
            <a:pPr algn="ctr"/>
            <a:r>
              <a:rPr lang="en-US" sz="1011" dirty="0">
                <a:latin typeface="Century Gothic" panose="020B0502020202020204" pitchFamily="34" charset="0"/>
              </a:rPr>
              <a:t>Autumn Term 2</a:t>
            </a:r>
          </a:p>
        </p:txBody>
      </p:sp>
      <p:sp>
        <p:nvSpPr>
          <p:cNvPr id="100" name="TextBox 99">
            <a:extLst>
              <a:ext uri="{FF2B5EF4-FFF2-40B4-BE49-F238E27FC236}">
                <a16:creationId xmlns:a16="http://schemas.microsoft.com/office/drawing/2014/main" id="{D9D78247-8A19-9349-B604-DD5C73F9FC00}"/>
              </a:ext>
            </a:extLst>
          </p:cNvPr>
          <p:cNvSpPr txBox="1"/>
          <p:nvPr/>
        </p:nvSpPr>
        <p:spPr>
          <a:xfrm>
            <a:off x="1303018" y="4010889"/>
            <a:ext cx="4676172" cy="403444"/>
          </a:xfrm>
          <a:prstGeom prst="rect">
            <a:avLst/>
          </a:prstGeom>
          <a:noFill/>
        </p:spPr>
        <p:txBody>
          <a:bodyPr wrap="square" rtlCol="0">
            <a:spAutoFit/>
          </a:bodyPr>
          <a:lstStyle/>
          <a:p>
            <a:pPr algn="ctr"/>
            <a:r>
              <a:rPr lang="en-US" sz="1011" b="1" dirty="0">
                <a:latin typeface="Century Gothic" panose="020B0502020202020204" pitchFamily="34" charset="0"/>
              </a:rPr>
              <a:t>6.3.2 Populations and sustainability; 6.2.1 Cloning and biotechnology; </a:t>
            </a:r>
            <a:r>
              <a:rPr lang="en-US" sz="1011" dirty="0">
                <a:latin typeface="Century Gothic" panose="020B0502020202020204" pitchFamily="34" charset="0"/>
              </a:rPr>
              <a:t>Summer Term 1</a:t>
            </a:r>
          </a:p>
        </p:txBody>
      </p:sp>
      <p:sp>
        <p:nvSpPr>
          <p:cNvPr id="103" name="TextBox 102">
            <a:extLst>
              <a:ext uri="{FF2B5EF4-FFF2-40B4-BE49-F238E27FC236}">
                <a16:creationId xmlns:a16="http://schemas.microsoft.com/office/drawing/2014/main" id="{0BCAE5E7-1541-C34A-8564-839BC4AEF26E}"/>
              </a:ext>
            </a:extLst>
          </p:cNvPr>
          <p:cNvSpPr txBox="1"/>
          <p:nvPr/>
        </p:nvSpPr>
        <p:spPr>
          <a:xfrm>
            <a:off x="520901" y="6151923"/>
            <a:ext cx="5754091" cy="403444"/>
          </a:xfrm>
          <a:prstGeom prst="rect">
            <a:avLst/>
          </a:prstGeom>
          <a:noFill/>
        </p:spPr>
        <p:txBody>
          <a:bodyPr wrap="square" rtlCol="0">
            <a:spAutoFit/>
          </a:bodyPr>
          <a:lstStyle/>
          <a:p>
            <a:pPr algn="ctr"/>
            <a:r>
              <a:rPr lang="en-US" sz="1011" b="1" dirty="0">
                <a:latin typeface="Century Gothic" panose="020B0502020202020204" pitchFamily="34" charset="0"/>
              </a:rPr>
              <a:t>5.1.5 Plant &amp; Animal responses; 6.1.1 Cellular Control; 6.1.2  Patterns of inheritance </a:t>
            </a:r>
          </a:p>
          <a:p>
            <a:pPr algn="ctr"/>
            <a:r>
              <a:rPr lang="en-US" sz="1011" dirty="0">
                <a:latin typeface="Century Gothic" panose="020B0502020202020204" pitchFamily="34" charset="0"/>
              </a:rPr>
              <a:t>Spring Term 1</a:t>
            </a:r>
          </a:p>
        </p:txBody>
      </p:sp>
      <p:sp>
        <p:nvSpPr>
          <p:cNvPr id="37" name="TextBox 36">
            <a:extLst>
              <a:ext uri="{FF2B5EF4-FFF2-40B4-BE49-F238E27FC236}">
                <a16:creationId xmlns:a16="http://schemas.microsoft.com/office/drawing/2014/main" id="{3EE6D267-23AA-EB48-AF7B-D18A1EC946B9}"/>
              </a:ext>
            </a:extLst>
          </p:cNvPr>
          <p:cNvSpPr txBox="1"/>
          <p:nvPr/>
        </p:nvSpPr>
        <p:spPr>
          <a:xfrm>
            <a:off x="1755311" y="2938782"/>
            <a:ext cx="3388903" cy="403444"/>
          </a:xfrm>
          <a:prstGeom prst="rect">
            <a:avLst/>
          </a:prstGeom>
          <a:noFill/>
        </p:spPr>
        <p:txBody>
          <a:bodyPr wrap="square" rtlCol="0">
            <a:spAutoFit/>
          </a:bodyPr>
          <a:lstStyle/>
          <a:p>
            <a:pPr algn="ctr"/>
            <a:r>
              <a:rPr lang="en-US" sz="1011" b="1" dirty="0">
                <a:latin typeface="Century Gothic" panose="020B0502020202020204" pitchFamily="34" charset="0"/>
              </a:rPr>
              <a:t>A Level Exams</a:t>
            </a:r>
          </a:p>
          <a:p>
            <a:pPr algn="ctr"/>
            <a:r>
              <a:rPr lang="en-US" sz="1011" dirty="0">
                <a:latin typeface="Century Gothic" panose="020B0502020202020204" pitchFamily="34" charset="0"/>
              </a:rPr>
              <a:t>Summer Term 2</a:t>
            </a:r>
          </a:p>
        </p:txBody>
      </p:sp>
      <p:grpSp>
        <p:nvGrpSpPr>
          <p:cNvPr id="49" name="Group 48">
            <a:extLst>
              <a:ext uri="{FF2B5EF4-FFF2-40B4-BE49-F238E27FC236}">
                <a16:creationId xmlns:a16="http://schemas.microsoft.com/office/drawing/2014/main" id="{C647092E-5D28-FF4A-833E-79BBEEA74788}"/>
              </a:ext>
            </a:extLst>
          </p:cNvPr>
          <p:cNvGrpSpPr/>
          <p:nvPr/>
        </p:nvGrpSpPr>
        <p:grpSpPr>
          <a:xfrm>
            <a:off x="2131823" y="1829847"/>
            <a:ext cx="2082280" cy="333822"/>
            <a:chOff x="2767510" y="3273248"/>
            <a:chExt cx="3708060" cy="594460"/>
          </a:xfrm>
        </p:grpSpPr>
        <p:sp>
          <p:nvSpPr>
            <p:cNvPr id="205" name="TextBox 204">
              <a:extLst>
                <a:ext uri="{FF2B5EF4-FFF2-40B4-BE49-F238E27FC236}">
                  <a16:creationId xmlns:a16="http://schemas.microsoft.com/office/drawing/2014/main" id="{DA387A55-7789-A34F-867D-72AA9CFF66F4}"/>
                </a:ext>
              </a:extLst>
            </p:cNvPr>
            <p:cNvSpPr txBox="1"/>
            <p:nvPr/>
          </p:nvSpPr>
          <p:spPr>
            <a:xfrm>
              <a:off x="2767510" y="3345750"/>
              <a:ext cx="3145298" cy="441431"/>
            </a:xfrm>
            <a:prstGeom prst="rect">
              <a:avLst/>
            </a:prstGeom>
            <a:noFill/>
          </p:spPr>
          <p:txBody>
            <a:bodyPr wrap="square" rtlCol="0">
              <a:spAutoFit/>
            </a:bodyPr>
            <a:lstStyle/>
            <a:p>
              <a:pPr algn="ctr"/>
              <a:r>
                <a:rPr lang="en-US" sz="1011" b="1" dirty="0">
                  <a:solidFill>
                    <a:schemeClr val="bg1"/>
                  </a:solidFill>
                  <a:latin typeface="Century Gothic" panose="020B0502020202020204" pitchFamily="34" charset="0"/>
                </a:rPr>
                <a:t>Preparation for Next Year</a:t>
              </a:r>
            </a:p>
          </p:txBody>
        </p:sp>
        <p:pic>
          <p:nvPicPr>
            <p:cNvPr id="26" name="Picture 25">
              <a:extLst>
                <a:ext uri="{FF2B5EF4-FFF2-40B4-BE49-F238E27FC236}">
                  <a16:creationId xmlns:a16="http://schemas.microsoft.com/office/drawing/2014/main" id="{8F5EA6D6-9AE2-CA49-9740-E7BDBB5E65DD}"/>
                </a:ext>
              </a:extLst>
            </p:cNvPr>
            <p:cNvPicPr>
              <a:picLocks noChangeAspect="1"/>
            </p:cNvPicPr>
            <p:nvPr/>
          </p:nvPicPr>
          <p:blipFill>
            <a:blip r:embed="rId3">
              <a:lum bright="70000" contrast="-70000"/>
            </a:blip>
            <a:stretch>
              <a:fillRect/>
            </a:stretch>
          </p:blipFill>
          <p:spPr>
            <a:xfrm>
              <a:off x="5881110" y="3273248"/>
              <a:ext cx="594460" cy="594460"/>
            </a:xfrm>
            <a:prstGeom prst="rect">
              <a:avLst/>
            </a:prstGeom>
          </p:spPr>
        </p:pic>
      </p:grpSp>
      <p:pic>
        <p:nvPicPr>
          <p:cNvPr id="29" name="Picture 28">
            <a:extLst>
              <a:ext uri="{FF2B5EF4-FFF2-40B4-BE49-F238E27FC236}">
                <a16:creationId xmlns:a16="http://schemas.microsoft.com/office/drawing/2014/main" id="{FE7164C3-7825-DB4C-B5C0-D75D2758DF35}"/>
              </a:ext>
            </a:extLst>
          </p:cNvPr>
          <p:cNvPicPr>
            <a:picLocks noChangeAspect="1"/>
          </p:cNvPicPr>
          <p:nvPr/>
        </p:nvPicPr>
        <p:blipFill>
          <a:blip r:embed="rId4">
            <a:lum bright="70000" contrast="-70000"/>
          </a:blip>
          <a:stretch>
            <a:fillRect/>
          </a:stretch>
        </p:blipFill>
        <p:spPr>
          <a:xfrm>
            <a:off x="663530" y="132768"/>
            <a:ext cx="390272" cy="390272"/>
          </a:xfrm>
          <a:prstGeom prst="rect">
            <a:avLst/>
          </a:prstGeom>
        </p:spPr>
      </p:pic>
      <p:grpSp>
        <p:nvGrpSpPr>
          <p:cNvPr id="53" name="Group 52">
            <a:extLst>
              <a:ext uri="{FF2B5EF4-FFF2-40B4-BE49-F238E27FC236}">
                <a16:creationId xmlns:a16="http://schemas.microsoft.com/office/drawing/2014/main" id="{65E6AEEB-B424-774F-AB09-F189ACF79ADC}"/>
              </a:ext>
            </a:extLst>
          </p:cNvPr>
          <p:cNvGrpSpPr/>
          <p:nvPr/>
        </p:nvGrpSpPr>
        <p:grpSpPr>
          <a:xfrm>
            <a:off x="400777" y="735956"/>
            <a:ext cx="5803297" cy="422699"/>
            <a:chOff x="-460560" y="1312569"/>
            <a:chExt cx="10334336" cy="752730"/>
          </a:xfrm>
        </p:grpSpPr>
        <p:pic>
          <p:nvPicPr>
            <p:cNvPr id="30" name="Picture 29">
              <a:extLst>
                <a:ext uri="{FF2B5EF4-FFF2-40B4-BE49-F238E27FC236}">
                  <a16:creationId xmlns:a16="http://schemas.microsoft.com/office/drawing/2014/main" id="{8A2EF78B-4251-204A-A07E-CCBF79CFCFE2}"/>
                </a:ext>
              </a:extLst>
            </p:cNvPr>
            <p:cNvPicPr>
              <a:picLocks noChangeAspect="1"/>
            </p:cNvPicPr>
            <p:nvPr/>
          </p:nvPicPr>
          <p:blipFill>
            <a:blip r:embed="rId5">
              <a:lum bright="70000" contrast="-70000"/>
            </a:blip>
            <a:stretch>
              <a:fillRect/>
            </a:stretch>
          </p:blipFill>
          <p:spPr>
            <a:xfrm>
              <a:off x="9138829" y="1330352"/>
              <a:ext cx="734947" cy="734947"/>
            </a:xfrm>
            <a:prstGeom prst="rect">
              <a:avLst/>
            </a:prstGeom>
          </p:spPr>
        </p:pic>
        <p:pic>
          <p:nvPicPr>
            <p:cNvPr id="31" name="Picture 30">
              <a:extLst>
                <a:ext uri="{FF2B5EF4-FFF2-40B4-BE49-F238E27FC236}">
                  <a16:creationId xmlns:a16="http://schemas.microsoft.com/office/drawing/2014/main" id="{666170DF-04F1-B84D-83A6-261D5E66C28D}"/>
                </a:ext>
              </a:extLst>
            </p:cNvPr>
            <p:cNvPicPr>
              <a:picLocks noChangeAspect="1"/>
            </p:cNvPicPr>
            <p:nvPr/>
          </p:nvPicPr>
          <p:blipFill>
            <a:blip r:embed="rId6">
              <a:lum bright="70000" contrast="-70000"/>
            </a:blip>
            <a:stretch>
              <a:fillRect/>
            </a:stretch>
          </p:blipFill>
          <p:spPr>
            <a:xfrm>
              <a:off x="-460560" y="1312569"/>
              <a:ext cx="878708" cy="734947"/>
            </a:xfrm>
            <a:prstGeom prst="rect">
              <a:avLst/>
            </a:prstGeom>
            <a:noFill/>
            <a:ln>
              <a:noFill/>
            </a:ln>
          </p:spPr>
        </p:pic>
      </p:grpSp>
      <p:pic>
        <p:nvPicPr>
          <p:cNvPr id="2" name="Picture 2">
            <a:extLst>
              <a:ext uri="{FF2B5EF4-FFF2-40B4-BE49-F238E27FC236}">
                <a16:creationId xmlns:a16="http://schemas.microsoft.com/office/drawing/2014/main" id="{6C3DDC70-301D-41E2-803C-CFE035B1CB4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1895" y="1146815"/>
            <a:ext cx="628041" cy="628041"/>
          </a:xfrm>
          <a:prstGeom prst="rect">
            <a:avLst/>
          </a:prstGeom>
          <a:noFill/>
          <a:extLst>
            <a:ext uri="{909E8E84-426E-40DD-AFC4-6F175D3DCCD1}">
              <a14:hiddenFill xmlns:a14="http://schemas.microsoft.com/office/drawing/2010/main">
                <a:solidFill>
                  <a:srgbClr val="FFFFFF"/>
                </a:solidFill>
              </a14:hiddenFill>
            </a:ext>
          </a:extLst>
        </p:spPr>
      </p:pic>
      <p:sp>
        <p:nvSpPr>
          <p:cNvPr id="75" name="TextBox 74">
            <a:extLst>
              <a:ext uri="{FF2B5EF4-FFF2-40B4-BE49-F238E27FC236}">
                <a16:creationId xmlns:a16="http://schemas.microsoft.com/office/drawing/2014/main" id="{DB8C7170-6B75-4E8F-A908-731D7FC1B492}"/>
              </a:ext>
            </a:extLst>
          </p:cNvPr>
          <p:cNvSpPr txBox="1"/>
          <p:nvPr/>
        </p:nvSpPr>
        <p:spPr>
          <a:xfrm>
            <a:off x="700127" y="8365822"/>
            <a:ext cx="5279063" cy="403444"/>
          </a:xfrm>
          <a:prstGeom prst="rect">
            <a:avLst/>
          </a:prstGeom>
          <a:noFill/>
        </p:spPr>
        <p:txBody>
          <a:bodyPr wrap="square" rtlCol="0">
            <a:spAutoFit/>
          </a:bodyPr>
          <a:lstStyle/>
          <a:p>
            <a:pPr algn="ctr"/>
            <a:r>
              <a:rPr lang="en-US" sz="1011" b="1" dirty="0">
                <a:latin typeface="Century Gothic" panose="020B0502020202020204" pitchFamily="34" charset="0"/>
              </a:rPr>
              <a:t>5.1.1 Homeostasis; 5.1.3 Neuronal Communication; 5.2.1 Photosynthesis  </a:t>
            </a:r>
          </a:p>
          <a:p>
            <a:pPr algn="ctr"/>
            <a:r>
              <a:rPr lang="en-US" sz="1011" dirty="0">
                <a:latin typeface="Century Gothic" panose="020B0502020202020204" pitchFamily="34" charset="0"/>
              </a:rPr>
              <a:t>Autumn Term 1</a:t>
            </a:r>
          </a:p>
        </p:txBody>
      </p:sp>
      <p:sp>
        <p:nvSpPr>
          <p:cNvPr id="77" name="TextBox 76">
            <a:extLst>
              <a:ext uri="{FF2B5EF4-FFF2-40B4-BE49-F238E27FC236}">
                <a16:creationId xmlns:a16="http://schemas.microsoft.com/office/drawing/2014/main" id="{CD0572D0-CE8A-4091-ABB3-3A359BA84E93}"/>
              </a:ext>
            </a:extLst>
          </p:cNvPr>
          <p:cNvSpPr txBox="1"/>
          <p:nvPr/>
        </p:nvSpPr>
        <p:spPr>
          <a:xfrm>
            <a:off x="648392" y="5082581"/>
            <a:ext cx="5427311" cy="403444"/>
          </a:xfrm>
          <a:prstGeom prst="rect">
            <a:avLst/>
          </a:prstGeom>
          <a:noFill/>
        </p:spPr>
        <p:txBody>
          <a:bodyPr wrap="square" rtlCol="0">
            <a:spAutoFit/>
          </a:bodyPr>
          <a:lstStyle/>
          <a:p>
            <a:pPr algn="ctr"/>
            <a:r>
              <a:rPr lang="en-US" sz="1011" b="1" dirty="0">
                <a:latin typeface="Century Gothic" panose="020B0502020202020204" pitchFamily="34" charset="0"/>
              </a:rPr>
              <a:t>6.1.3 Manipulating genomes; 6.3.1 Ecosystems</a:t>
            </a:r>
          </a:p>
          <a:p>
            <a:pPr algn="ctr"/>
            <a:r>
              <a:rPr lang="en-US" sz="1011" dirty="0">
                <a:latin typeface="Century Gothic" panose="020B0502020202020204" pitchFamily="34" charset="0"/>
              </a:rPr>
              <a:t>Spring Term 2</a:t>
            </a:r>
          </a:p>
        </p:txBody>
      </p:sp>
      <p:pic>
        <p:nvPicPr>
          <p:cNvPr id="38" name="Graphic 37" descr="Classroom">
            <a:extLst>
              <a:ext uri="{FF2B5EF4-FFF2-40B4-BE49-F238E27FC236}">
                <a16:creationId xmlns:a16="http://schemas.microsoft.com/office/drawing/2014/main" id="{70C10232-1046-4E32-BD9D-514D28A0714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477449" y="8905436"/>
            <a:ext cx="398379" cy="398379"/>
          </a:xfrm>
          <a:prstGeom prst="rect">
            <a:avLst/>
          </a:prstGeom>
        </p:spPr>
      </p:pic>
      <p:pic>
        <p:nvPicPr>
          <p:cNvPr id="46" name="Graphic 45" descr="Books">
            <a:extLst>
              <a:ext uri="{FF2B5EF4-FFF2-40B4-BE49-F238E27FC236}">
                <a16:creationId xmlns:a16="http://schemas.microsoft.com/office/drawing/2014/main" id="{A266D02D-BF39-4E53-821A-3D9222AEB5EF}"/>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692132" y="1260512"/>
            <a:ext cx="436882" cy="436882"/>
          </a:xfrm>
          <a:prstGeom prst="rect">
            <a:avLst/>
          </a:prstGeom>
        </p:spPr>
      </p:pic>
      <p:pic>
        <p:nvPicPr>
          <p:cNvPr id="54" name="Picture 53">
            <a:extLst>
              <a:ext uri="{FF2B5EF4-FFF2-40B4-BE49-F238E27FC236}">
                <a16:creationId xmlns:a16="http://schemas.microsoft.com/office/drawing/2014/main" id="{A7F98675-9B1C-417B-9F50-CAED4F602F45}"/>
              </a:ext>
            </a:extLst>
          </p:cNvPr>
          <p:cNvPicPr>
            <a:picLocks noChangeAspect="1"/>
          </p:cNvPicPr>
          <p:nvPr/>
        </p:nvPicPr>
        <p:blipFill>
          <a:blip r:embed="rId3">
            <a:lum bright="70000" contrast="-70000"/>
          </a:blip>
          <a:stretch>
            <a:fillRect/>
          </a:stretch>
        </p:blipFill>
        <p:spPr>
          <a:xfrm>
            <a:off x="886891" y="4022517"/>
            <a:ext cx="333822" cy="333822"/>
          </a:xfrm>
          <a:prstGeom prst="rect">
            <a:avLst/>
          </a:prstGeom>
        </p:spPr>
      </p:pic>
      <p:pic>
        <p:nvPicPr>
          <p:cNvPr id="89" name="Picture 88">
            <a:extLst>
              <a:ext uri="{FF2B5EF4-FFF2-40B4-BE49-F238E27FC236}">
                <a16:creationId xmlns:a16="http://schemas.microsoft.com/office/drawing/2014/main" id="{A47A8E9D-BD5A-44FD-90FE-F8BCC1C25C04}"/>
              </a:ext>
            </a:extLst>
          </p:cNvPr>
          <p:cNvPicPr>
            <a:picLocks noChangeAspect="1"/>
          </p:cNvPicPr>
          <p:nvPr/>
        </p:nvPicPr>
        <p:blipFill>
          <a:blip r:embed="rId12"/>
          <a:stretch>
            <a:fillRect/>
          </a:stretch>
        </p:blipFill>
        <p:spPr>
          <a:xfrm>
            <a:off x="2980325" y="9317890"/>
            <a:ext cx="698402" cy="455330"/>
          </a:xfrm>
          <a:prstGeom prst="rect">
            <a:avLst/>
          </a:prstGeom>
        </p:spPr>
      </p:pic>
      <p:pic>
        <p:nvPicPr>
          <p:cNvPr id="91" name="Picture 90">
            <a:extLst>
              <a:ext uri="{FF2B5EF4-FFF2-40B4-BE49-F238E27FC236}">
                <a16:creationId xmlns:a16="http://schemas.microsoft.com/office/drawing/2014/main" id="{91E50A31-20F2-43F4-BBCF-6B78BBC753EE}"/>
              </a:ext>
            </a:extLst>
          </p:cNvPr>
          <p:cNvPicPr>
            <a:picLocks noChangeAspect="1"/>
          </p:cNvPicPr>
          <p:nvPr/>
        </p:nvPicPr>
        <p:blipFill>
          <a:blip r:embed="rId13"/>
          <a:stretch>
            <a:fillRect/>
          </a:stretch>
        </p:blipFill>
        <p:spPr>
          <a:xfrm>
            <a:off x="-168970" y="8321871"/>
            <a:ext cx="1136614" cy="455330"/>
          </a:xfrm>
          <a:prstGeom prst="rect">
            <a:avLst/>
          </a:prstGeom>
        </p:spPr>
      </p:pic>
      <p:pic>
        <p:nvPicPr>
          <p:cNvPr id="92" name="Picture 91">
            <a:extLst>
              <a:ext uri="{FF2B5EF4-FFF2-40B4-BE49-F238E27FC236}">
                <a16:creationId xmlns:a16="http://schemas.microsoft.com/office/drawing/2014/main" id="{8C74FB22-28AF-4783-AA10-6F4043C102E5}"/>
              </a:ext>
            </a:extLst>
          </p:cNvPr>
          <p:cNvPicPr>
            <a:picLocks noChangeAspect="1"/>
          </p:cNvPicPr>
          <p:nvPr/>
        </p:nvPicPr>
        <p:blipFill>
          <a:blip r:embed="rId14"/>
          <a:stretch>
            <a:fillRect/>
          </a:stretch>
        </p:blipFill>
        <p:spPr>
          <a:xfrm>
            <a:off x="65720" y="0"/>
            <a:ext cx="1513119" cy="455330"/>
          </a:xfrm>
          <a:prstGeom prst="rect">
            <a:avLst/>
          </a:prstGeom>
        </p:spPr>
      </p:pic>
      <p:sp>
        <p:nvSpPr>
          <p:cNvPr id="14" name="Rectangle 13">
            <a:extLst>
              <a:ext uri="{FF2B5EF4-FFF2-40B4-BE49-F238E27FC236}">
                <a16:creationId xmlns:a16="http://schemas.microsoft.com/office/drawing/2014/main" id="{FFBC5294-07CE-311A-EE0F-9C7B4E588E00}"/>
              </a:ext>
            </a:extLst>
          </p:cNvPr>
          <p:cNvSpPr/>
          <p:nvPr/>
        </p:nvSpPr>
        <p:spPr>
          <a:xfrm>
            <a:off x="458970" y="7612947"/>
            <a:ext cx="2473972" cy="757328"/>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b="1" dirty="0">
                <a:solidFill>
                  <a:schemeClr val="tx1"/>
                </a:solidFill>
                <a:latin typeface="Century Gothic" panose="020B0502020202020204" pitchFamily="34" charset="0"/>
              </a:rPr>
              <a:t>5.1.1 Communication &amp; Homeostasis</a:t>
            </a:r>
            <a:r>
              <a:rPr lang="en-GB" sz="500" b="1" dirty="0">
                <a:solidFill>
                  <a:schemeClr val="tx1"/>
                </a:solidFill>
                <a:latin typeface="Century Gothic" panose="020B0502020202020204" pitchFamily="34" charset="0"/>
              </a:rPr>
              <a:t>- </a:t>
            </a:r>
            <a:r>
              <a:rPr lang="en-GB" sz="600" dirty="0">
                <a:solidFill>
                  <a:schemeClr val="tx1"/>
                </a:solidFill>
                <a:latin typeface="Century Gothic" pitchFamily="34" charset="0"/>
                <a:cs typeface="Arial" charset="0"/>
              </a:rPr>
              <a:t>We begin the fifth module of the A level course by learning about the type of stimuli living things need to be able to respond to, and why this is important in being able to maintain a constant internal environment. </a:t>
            </a:r>
            <a:r>
              <a:rPr lang="en-GB" sz="400" dirty="0">
                <a:solidFill>
                  <a:schemeClr val="tx1"/>
                </a:solidFill>
                <a:latin typeface="Century Gothic" panose="020B0502020202020204" pitchFamily="34" charset="0"/>
              </a:rPr>
              <a:t>It </a:t>
            </a:r>
            <a:r>
              <a:rPr lang="en-GB" sz="620" dirty="0">
                <a:solidFill>
                  <a:schemeClr val="tx1"/>
                </a:solidFill>
                <a:latin typeface="Century Gothic" panose="020B0502020202020204" pitchFamily="34" charset="0"/>
              </a:rPr>
              <a:t>is important that organisms. both plants and animals are able to respond to stimuli. This is achieved by communication within the body which may be chemical or electrical </a:t>
            </a:r>
          </a:p>
        </p:txBody>
      </p:sp>
      <p:sp>
        <p:nvSpPr>
          <p:cNvPr id="15" name="Rectangle 14">
            <a:extLst>
              <a:ext uri="{FF2B5EF4-FFF2-40B4-BE49-F238E27FC236}">
                <a16:creationId xmlns:a16="http://schemas.microsoft.com/office/drawing/2014/main" id="{CF7F1624-40AB-3F30-14AA-267E0261A8B2}"/>
              </a:ext>
            </a:extLst>
          </p:cNvPr>
          <p:cNvSpPr/>
          <p:nvPr/>
        </p:nvSpPr>
        <p:spPr>
          <a:xfrm>
            <a:off x="2976080" y="7634312"/>
            <a:ext cx="1513522" cy="723409"/>
          </a:xfrm>
          <a:prstGeom prst="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b="1" dirty="0">
                <a:solidFill>
                  <a:schemeClr val="tx1"/>
                </a:solidFill>
                <a:latin typeface="Century Gothic" panose="020B0502020202020204" pitchFamily="34" charset="0"/>
              </a:rPr>
              <a:t>5.1.3 Neuronal  Communication- </a:t>
            </a:r>
            <a:r>
              <a:rPr lang="en-GB" sz="620" dirty="0">
                <a:solidFill>
                  <a:schemeClr val="tx1"/>
                </a:solidFill>
                <a:latin typeface="Century Gothic" panose="020B0502020202020204" pitchFamily="34" charset="0"/>
              </a:rPr>
              <a:t>The stimulation of sensory receptors leads to the generation of an action potential in a neurone. Transmission between neurones takes place at synapses </a:t>
            </a:r>
          </a:p>
        </p:txBody>
      </p:sp>
      <p:sp>
        <p:nvSpPr>
          <p:cNvPr id="18" name="Rectangle 17">
            <a:extLst>
              <a:ext uri="{FF2B5EF4-FFF2-40B4-BE49-F238E27FC236}">
                <a16:creationId xmlns:a16="http://schemas.microsoft.com/office/drawing/2014/main" id="{AD7AA228-7F77-F8C7-F964-44358EB82C03}"/>
              </a:ext>
            </a:extLst>
          </p:cNvPr>
          <p:cNvSpPr/>
          <p:nvPr/>
        </p:nvSpPr>
        <p:spPr>
          <a:xfrm>
            <a:off x="4524780" y="7634312"/>
            <a:ext cx="1740583" cy="723409"/>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b="1" dirty="0">
                <a:solidFill>
                  <a:schemeClr val="tx1"/>
                </a:solidFill>
                <a:latin typeface="Century Gothic" panose="020B0502020202020204" pitchFamily="34" charset="0"/>
              </a:rPr>
              <a:t>5.2.1 Photosynthesis- </a:t>
            </a:r>
            <a:r>
              <a:rPr lang="en-GB" sz="620" dirty="0">
                <a:solidFill>
                  <a:schemeClr val="tx1"/>
                </a:solidFill>
                <a:latin typeface="Century Gothic" panose="020B0502020202020204" pitchFamily="34" charset="0"/>
              </a:rPr>
              <a:t>In this module, the biochemical pathways of photosynthesis are considered, with an emphasis on the formation and use of ATP as the source of energy for biochemical processes and synthesis of biological molecules </a:t>
            </a:r>
          </a:p>
        </p:txBody>
      </p:sp>
      <p:sp>
        <p:nvSpPr>
          <p:cNvPr id="19" name="Rectangle 18">
            <a:extLst>
              <a:ext uri="{FF2B5EF4-FFF2-40B4-BE49-F238E27FC236}">
                <a16:creationId xmlns:a16="http://schemas.microsoft.com/office/drawing/2014/main" id="{7D45C18B-D2B8-E255-D2DB-9328976152F4}"/>
              </a:ext>
            </a:extLst>
          </p:cNvPr>
          <p:cNvSpPr/>
          <p:nvPr/>
        </p:nvSpPr>
        <p:spPr>
          <a:xfrm>
            <a:off x="2276238" y="6513555"/>
            <a:ext cx="2126839" cy="769116"/>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b="1" dirty="0">
                <a:solidFill>
                  <a:schemeClr val="tx1"/>
                </a:solidFill>
                <a:latin typeface="Century Gothic" panose="020B0502020202020204" pitchFamily="34" charset="0"/>
              </a:rPr>
              <a:t>5.1.2 Excretion – </a:t>
            </a:r>
            <a:r>
              <a:rPr lang="en-GB" sz="620" dirty="0">
                <a:solidFill>
                  <a:schemeClr val="tx1"/>
                </a:solidFill>
                <a:latin typeface="Century Gothic" panose="020B0502020202020204" pitchFamily="34" charset="0"/>
              </a:rPr>
              <a:t>In the module you will learn how the kidneys, liver and lungs are all involved in the removal of toxic products of metabolism from the blood and therefore contribute to homeostasis. The kidneys play a major role in the control of water potential of the blood. The liver also metabolises some toxins that are ingested  </a:t>
            </a:r>
          </a:p>
        </p:txBody>
      </p:sp>
      <p:sp>
        <p:nvSpPr>
          <p:cNvPr id="20" name="Rectangle 19">
            <a:extLst>
              <a:ext uri="{FF2B5EF4-FFF2-40B4-BE49-F238E27FC236}">
                <a16:creationId xmlns:a16="http://schemas.microsoft.com/office/drawing/2014/main" id="{3D353E34-8FB7-08AE-56B0-C9420A17DC1A}"/>
              </a:ext>
            </a:extLst>
          </p:cNvPr>
          <p:cNvSpPr/>
          <p:nvPr/>
        </p:nvSpPr>
        <p:spPr>
          <a:xfrm>
            <a:off x="532335" y="6513555"/>
            <a:ext cx="1685084" cy="769116"/>
          </a:xfrm>
          <a:prstGeom prst="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b="1" dirty="0">
                <a:solidFill>
                  <a:schemeClr val="tx1"/>
                </a:solidFill>
                <a:latin typeface="Century Gothic" panose="020B0502020202020204" pitchFamily="34" charset="0"/>
              </a:rPr>
              <a:t>5.1.4 Hormonal Communication- </a:t>
            </a:r>
            <a:r>
              <a:rPr lang="en-GB" sz="620" dirty="0">
                <a:solidFill>
                  <a:schemeClr val="tx1"/>
                </a:solidFill>
                <a:latin typeface="Century Gothic" panose="020B0502020202020204" pitchFamily="34" charset="0"/>
              </a:rPr>
              <a:t>The ways in which specific hormones bring about their effects are used to exemplify endocrine communication and control. Treatment of diabetes is used as an example of the use of medical technology in overcoming defects in hormonal control systems..</a:t>
            </a:r>
          </a:p>
        </p:txBody>
      </p:sp>
      <p:sp>
        <p:nvSpPr>
          <p:cNvPr id="21" name="Rectangle 20">
            <a:extLst>
              <a:ext uri="{FF2B5EF4-FFF2-40B4-BE49-F238E27FC236}">
                <a16:creationId xmlns:a16="http://schemas.microsoft.com/office/drawing/2014/main" id="{89E2C98A-9F87-B145-5DF9-BE6EA102E0CF}"/>
              </a:ext>
            </a:extLst>
          </p:cNvPr>
          <p:cNvSpPr/>
          <p:nvPr/>
        </p:nvSpPr>
        <p:spPr>
          <a:xfrm>
            <a:off x="2648586" y="5480535"/>
            <a:ext cx="1081602" cy="682155"/>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b="1" dirty="0">
                <a:solidFill>
                  <a:schemeClr val="tx1"/>
                </a:solidFill>
                <a:latin typeface="Century Gothic" panose="020B0502020202020204" pitchFamily="34" charset="0"/>
              </a:rPr>
              <a:t>6.1.1 Cellular Control -</a:t>
            </a:r>
            <a:r>
              <a:rPr lang="en-GB" sz="620" b="1" dirty="0">
                <a:solidFill>
                  <a:schemeClr val="tx1"/>
                </a:solidFill>
                <a:latin typeface="Century Gothic" panose="020B0502020202020204" pitchFamily="34" charset="0"/>
              </a:rPr>
              <a:t> </a:t>
            </a:r>
            <a:r>
              <a:rPr lang="en-GB" sz="620" dirty="0">
                <a:solidFill>
                  <a:schemeClr val="tx1"/>
                </a:solidFill>
                <a:latin typeface="Century Gothic" panose="020B0502020202020204" pitchFamily="34" charset="0"/>
              </a:rPr>
              <a:t>The way in which cells control metabolic </a:t>
            </a:r>
            <a:r>
              <a:rPr lang="en-GB" sz="620" dirty="0" err="1">
                <a:solidFill>
                  <a:schemeClr val="tx1"/>
                </a:solidFill>
                <a:latin typeface="Century Gothic" panose="020B0502020202020204" pitchFamily="34" charset="0"/>
              </a:rPr>
              <a:t>reactons</a:t>
            </a:r>
            <a:r>
              <a:rPr lang="en-GB" sz="620" dirty="0">
                <a:solidFill>
                  <a:schemeClr val="tx1"/>
                </a:solidFill>
                <a:latin typeface="Century Gothic" panose="020B0502020202020204" pitchFamily="34" charset="0"/>
              </a:rPr>
              <a:t> determines how organisms, grow, develop and </a:t>
            </a:r>
            <a:r>
              <a:rPr lang="en-GB" sz="620" dirty="0" err="1">
                <a:solidFill>
                  <a:schemeClr val="tx1"/>
                </a:solidFill>
                <a:latin typeface="Century Gothic" panose="020B0502020202020204" pitchFamily="34" charset="0"/>
              </a:rPr>
              <a:t>functon</a:t>
            </a:r>
            <a:r>
              <a:rPr lang="en-GB" sz="620" dirty="0">
                <a:solidFill>
                  <a:schemeClr val="tx1"/>
                </a:solidFill>
                <a:latin typeface="Century Gothic" panose="020B0502020202020204" pitchFamily="34" charset="0"/>
              </a:rPr>
              <a:t>.</a:t>
            </a:r>
          </a:p>
        </p:txBody>
      </p:sp>
      <p:sp>
        <p:nvSpPr>
          <p:cNvPr id="22" name="Rectangle 21">
            <a:extLst>
              <a:ext uri="{FF2B5EF4-FFF2-40B4-BE49-F238E27FC236}">
                <a16:creationId xmlns:a16="http://schemas.microsoft.com/office/drawing/2014/main" id="{50CDDC87-41AC-E51C-B43D-D7CB2DDCE75A}"/>
              </a:ext>
            </a:extLst>
          </p:cNvPr>
          <p:cNvSpPr/>
          <p:nvPr/>
        </p:nvSpPr>
        <p:spPr>
          <a:xfrm>
            <a:off x="620455" y="5479072"/>
            <a:ext cx="1970348" cy="682155"/>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b="1" dirty="0">
                <a:solidFill>
                  <a:schemeClr val="tx1"/>
                </a:solidFill>
                <a:latin typeface="Century Gothic" panose="020B0502020202020204" pitchFamily="34" charset="0"/>
              </a:rPr>
              <a:t>5.1.5 Plant &amp; Animal responses-</a:t>
            </a:r>
            <a:r>
              <a:rPr lang="en-GB" sz="620" b="1" dirty="0">
                <a:solidFill>
                  <a:schemeClr val="tx1"/>
                </a:solidFill>
                <a:latin typeface="Century Gothic" panose="020B0502020202020204" pitchFamily="34" charset="0"/>
              </a:rPr>
              <a:t> </a:t>
            </a:r>
            <a:r>
              <a:rPr lang="en-GB" sz="620" dirty="0">
                <a:solidFill>
                  <a:schemeClr val="tx1"/>
                </a:solidFill>
                <a:latin typeface="Century Gothic" panose="020B0502020202020204" pitchFamily="34" charset="0"/>
              </a:rPr>
              <a:t>Plant responses to environmental changes are coordinated by hormones, some of which are important commercially. In animals, responding to changes in the environment is a complex and </a:t>
            </a:r>
            <a:r>
              <a:rPr lang="en-GB" sz="620" dirty="0" err="1">
                <a:solidFill>
                  <a:schemeClr val="tx1"/>
                </a:solidFill>
                <a:latin typeface="Century Gothic" panose="020B0502020202020204" pitchFamily="34" charset="0"/>
              </a:rPr>
              <a:t>contnuous</a:t>
            </a:r>
            <a:r>
              <a:rPr lang="en-GB" sz="620" dirty="0">
                <a:solidFill>
                  <a:schemeClr val="tx1"/>
                </a:solidFill>
                <a:latin typeface="Century Gothic" panose="020B0502020202020204" pitchFamily="34" charset="0"/>
              </a:rPr>
              <a:t> process, involving nervous, hormonal and muscular </a:t>
            </a:r>
            <a:r>
              <a:rPr lang="en-GB" sz="620" dirty="0" err="1">
                <a:solidFill>
                  <a:schemeClr val="tx1"/>
                </a:solidFill>
                <a:latin typeface="Century Gothic" panose="020B0502020202020204" pitchFamily="34" charset="0"/>
              </a:rPr>
              <a:t>coordinaton</a:t>
            </a:r>
            <a:r>
              <a:rPr lang="en-GB" sz="800" dirty="0"/>
              <a:t>.</a:t>
            </a:r>
            <a:endParaRPr lang="en-GB" sz="620" dirty="0">
              <a:solidFill>
                <a:schemeClr val="tx1"/>
              </a:solidFill>
              <a:latin typeface="Century Gothic" panose="020B0502020202020204" pitchFamily="34" charset="0"/>
            </a:endParaRPr>
          </a:p>
        </p:txBody>
      </p:sp>
      <p:sp>
        <p:nvSpPr>
          <p:cNvPr id="23" name="Rectangle 22">
            <a:extLst>
              <a:ext uri="{FF2B5EF4-FFF2-40B4-BE49-F238E27FC236}">
                <a16:creationId xmlns:a16="http://schemas.microsoft.com/office/drawing/2014/main" id="{1F5AFDA1-4AD0-2BC0-2B98-0CC4D2B59281}"/>
              </a:ext>
            </a:extLst>
          </p:cNvPr>
          <p:cNvSpPr/>
          <p:nvPr/>
        </p:nvSpPr>
        <p:spPr>
          <a:xfrm>
            <a:off x="1106976" y="4403531"/>
            <a:ext cx="2306311" cy="682155"/>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b="1" dirty="0">
                <a:solidFill>
                  <a:schemeClr val="tx1"/>
                </a:solidFill>
                <a:latin typeface="Century Gothic" panose="020B0502020202020204" pitchFamily="34" charset="0"/>
              </a:rPr>
              <a:t>6.1.3 Manipulating genomes-</a:t>
            </a:r>
            <a:r>
              <a:rPr lang="en-GB" sz="620" dirty="0">
                <a:solidFill>
                  <a:schemeClr val="tx1"/>
                </a:solidFill>
                <a:latin typeface="Century Gothic" panose="020B0502020202020204" pitchFamily="34" charset="0"/>
              </a:rPr>
              <a:t>Genome sequencing gives information about the location of genes and provides evidence for the evolutionary links between organisms. Genetic engineering involves the manipulation of naturally occurring processes and enzymes. The capacity to manipulate genes has many potential benefits, but the implications of genetic techniques are subject to much public debate</a:t>
            </a:r>
            <a:r>
              <a:rPr lang="en-GB" sz="620" b="1" dirty="0">
                <a:solidFill>
                  <a:schemeClr val="tx1"/>
                </a:solidFill>
                <a:latin typeface="Century Gothic" panose="020B0502020202020204" pitchFamily="34" charset="0"/>
              </a:rPr>
              <a:t> </a:t>
            </a:r>
            <a:endParaRPr lang="en-GB" sz="620" dirty="0">
              <a:solidFill>
                <a:schemeClr val="tx1"/>
              </a:solidFill>
              <a:latin typeface="Century Gothic" panose="020B0502020202020204" pitchFamily="34" charset="0"/>
            </a:endParaRPr>
          </a:p>
        </p:txBody>
      </p:sp>
      <p:sp>
        <p:nvSpPr>
          <p:cNvPr id="24" name="Rectangle 23">
            <a:extLst>
              <a:ext uri="{FF2B5EF4-FFF2-40B4-BE49-F238E27FC236}">
                <a16:creationId xmlns:a16="http://schemas.microsoft.com/office/drawing/2014/main" id="{30A44BE2-BD74-DD47-E838-062480F2EA8C}"/>
              </a:ext>
            </a:extLst>
          </p:cNvPr>
          <p:cNvSpPr/>
          <p:nvPr/>
        </p:nvSpPr>
        <p:spPr>
          <a:xfrm>
            <a:off x="3486926" y="3302288"/>
            <a:ext cx="2075754" cy="682155"/>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b="1" dirty="0">
                <a:solidFill>
                  <a:schemeClr val="tx1"/>
                </a:solidFill>
                <a:latin typeface="Century Gothic" panose="020B0502020202020204" pitchFamily="34" charset="0"/>
              </a:rPr>
              <a:t>6.2.1 Cloning and biotechnology-</a:t>
            </a:r>
            <a:r>
              <a:rPr lang="en-GB" sz="620" dirty="0">
                <a:solidFill>
                  <a:schemeClr val="tx1"/>
                </a:solidFill>
                <a:latin typeface="Century Gothic" panose="020B0502020202020204" pitchFamily="34" charset="0"/>
              </a:rPr>
              <a:t>Farmers and growers exploit “natural” vegetative propagation in the production of uniform crops. Artificial clones of plants and animals can now be produced. Biotechnology is the industrial use of living organisms (or parts of living organisms) to produce food, drugs or other product.</a:t>
            </a:r>
          </a:p>
        </p:txBody>
      </p:sp>
      <p:sp>
        <p:nvSpPr>
          <p:cNvPr id="25" name="Rectangle 24">
            <a:extLst>
              <a:ext uri="{FF2B5EF4-FFF2-40B4-BE49-F238E27FC236}">
                <a16:creationId xmlns:a16="http://schemas.microsoft.com/office/drawing/2014/main" id="{1353A8E0-B19C-B948-E62D-839BF49459BD}"/>
              </a:ext>
            </a:extLst>
          </p:cNvPr>
          <p:cNvSpPr/>
          <p:nvPr/>
        </p:nvSpPr>
        <p:spPr>
          <a:xfrm>
            <a:off x="3429001" y="4415218"/>
            <a:ext cx="2195340" cy="682155"/>
          </a:xfrm>
          <a:prstGeom prst="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b="1" dirty="0">
                <a:solidFill>
                  <a:schemeClr val="tx1"/>
                </a:solidFill>
                <a:latin typeface="Century Gothic" panose="020B0502020202020204" pitchFamily="34" charset="0"/>
              </a:rPr>
              <a:t>6.3.1 Ecosystems- </a:t>
            </a:r>
            <a:r>
              <a:rPr lang="en-GB" sz="620" dirty="0">
                <a:solidFill>
                  <a:schemeClr val="tx1"/>
                </a:solidFill>
                <a:latin typeface="Century Gothic" panose="020B0502020202020204" pitchFamily="34" charset="0"/>
              </a:rPr>
              <a:t>Organisms do not live in isolation but engage in complex interactions, not just with other organisms but also with their environment. The efficiency of biomass transfer limits the number of organisms that can exist in a particular ecosystem. Ecosystems are dynamic and tend towards some form of climax community.</a:t>
            </a:r>
          </a:p>
        </p:txBody>
      </p:sp>
      <p:sp>
        <p:nvSpPr>
          <p:cNvPr id="27" name="Rectangle 26">
            <a:extLst>
              <a:ext uri="{FF2B5EF4-FFF2-40B4-BE49-F238E27FC236}">
                <a16:creationId xmlns:a16="http://schemas.microsoft.com/office/drawing/2014/main" id="{05CCFED3-9B90-6495-298F-E3B90EAE9D33}"/>
              </a:ext>
            </a:extLst>
          </p:cNvPr>
          <p:cNvSpPr/>
          <p:nvPr/>
        </p:nvSpPr>
        <p:spPr>
          <a:xfrm>
            <a:off x="935541" y="3306691"/>
            <a:ext cx="2495554" cy="682155"/>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b="1" dirty="0">
                <a:solidFill>
                  <a:schemeClr val="tx1"/>
                </a:solidFill>
                <a:latin typeface="Century Gothic" panose="020B0502020202020204" pitchFamily="34" charset="0"/>
              </a:rPr>
              <a:t>6.3.2 Populations and sustainability- </a:t>
            </a:r>
            <a:r>
              <a:rPr lang="en-GB" sz="620" dirty="0">
                <a:solidFill>
                  <a:schemeClr val="tx1"/>
                </a:solidFill>
                <a:latin typeface="Century Gothic" panose="020B0502020202020204" pitchFamily="34" charset="0"/>
              </a:rPr>
              <a:t>There are many factors that determine the size of a population. For economic, social and ethical reasons ecosystems may need to be carefully managed. To support an increasing human population, we need to use biological resources in a sustainable way.</a:t>
            </a:r>
          </a:p>
        </p:txBody>
      </p:sp>
      <p:sp>
        <p:nvSpPr>
          <p:cNvPr id="34" name="Rectangle 33">
            <a:extLst>
              <a:ext uri="{FF2B5EF4-FFF2-40B4-BE49-F238E27FC236}">
                <a16:creationId xmlns:a16="http://schemas.microsoft.com/office/drawing/2014/main" id="{ACB89152-F746-E5D4-6268-0708513B21FB}"/>
              </a:ext>
            </a:extLst>
          </p:cNvPr>
          <p:cNvSpPr/>
          <p:nvPr/>
        </p:nvSpPr>
        <p:spPr>
          <a:xfrm>
            <a:off x="907234" y="1185178"/>
            <a:ext cx="4717107" cy="550433"/>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tx1"/>
                </a:solidFill>
                <a:latin typeface="Century Gothic" panose="020B0502020202020204" pitchFamily="34" charset="0"/>
              </a:rPr>
              <a:t>Exam Preparation</a:t>
            </a:r>
          </a:p>
          <a:p>
            <a:pPr algn="ctr"/>
            <a:r>
              <a:rPr lang="en-GB" sz="900" dirty="0">
                <a:solidFill>
                  <a:schemeClr val="tx1"/>
                </a:solidFill>
                <a:latin typeface="Century Gothic" panose="020B0502020202020204" pitchFamily="34" charset="0"/>
              </a:rPr>
              <a:t>Build a portfolio of revision material, to help remember content covered and commit key information to long term memory. You will be tested on all the content learned over the course of the 2 years in your final A-Level exams.</a:t>
            </a:r>
          </a:p>
        </p:txBody>
      </p:sp>
      <p:pic>
        <p:nvPicPr>
          <p:cNvPr id="40" name="Picture 39">
            <a:extLst>
              <a:ext uri="{FF2B5EF4-FFF2-40B4-BE49-F238E27FC236}">
                <a16:creationId xmlns:a16="http://schemas.microsoft.com/office/drawing/2014/main" id="{DC3126D5-3725-B390-C9F2-D7A6CE98A413}"/>
              </a:ext>
            </a:extLst>
          </p:cNvPr>
          <p:cNvPicPr>
            <a:picLocks noChangeAspect="1"/>
          </p:cNvPicPr>
          <p:nvPr/>
        </p:nvPicPr>
        <p:blipFill rotWithShape="1">
          <a:blip r:embed="rId15"/>
          <a:srcRect l="20084" t="8343" r="19577" b="36330"/>
          <a:stretch/>
        </p:blipFill>
        <p:spPr>
          <a:xfrm>
            <a:off x="8680" y="6669375"/>
            <a:ext cx="498906" cy="457475"/>
          </a:xfrm>
          <a:prstGeom prst="rect">
            <a:avLst/>
          </a:prstGeom>
        </p:spPr>
      </p:pic>
      <p:pic>
        <p:nvPicPr>
          <p:cNvPr id="43" name="Picture 42">
            <a:extLst>
              <a:ext uri="{FF2B5EF4-FFF2-40B4-BE49-F238E27FC236}">
                <a16:creationId xmlns:a16="http://schemas.microsoft.com/office/drawing/2014/main" id="{516653E9-E388-62A1-F1DB-69FBB5120B57}"/>
              </a:ext>
            </a:extLst>
          </p:cNvPr>
          <p:cNvPicPr>
            <a:picLocks noChangeAspect="1"/>
          </p:cNvPicPr>
          <p:nvPr/>
        </p:nvPicPr>
        <p:blipFill rotWithShape="1">
          <a:blip r:embed="rId16"/>
          <a:srcRect l="13116" t="3612" r="13426" b="23256"/>
          <a:stretch/>
        </p:blipFill>
        <p:spPr>
          <a:xfrm>
            <a:off x="5562680" y="3365003"/>
            <a:ext cx="457362" cy="455330"/>
          </a:xfrm>
          <a:prstGeom prst="rect">
            <a:avLst/>
          </a:prstGeom>
        </p:spPr>
      </p:pic>
      <p:pic>
        <p:nvPicPr>
          <p:cNvPr id="47" name="Picture 46">
            <a:extLst>
              <a:ext uri="{FF2B5EF4-FFF2-40B4-BE49-F238E27FC236}">
                <a16:creationId xmlns:a16="http://schemas.microsoft.com/office/drawing/2014/main" id="{FFAEC7C3-D9C8-591D-8B1D-561ECC095F4B}"/>
              </a:ext>
            </a:extLst>
          </p:cNvPr>
          <p:cNvPicPr>
            <a:picLocks noChangeAspect="1"/>
          </p:cNvPicPr>
          <p:nvPr/>
        </p:nvPicPr>
        <p:blipFill rotWithShape="1">
          <a:blip r:embed="rId17"/>
          <a:srcRect l="25482" t="3612" r="23759" b="23256"/>
          <a:stretch/>
        </p:blipFill>
        <p:spPr>
          <a:xfrm>
            <a:off x="369783" y="5535547"/>
            <a:ext cx="290748" cy="418900"/>
          </a:xfrm>
          <a:prstGeom prst="rect">
            <a:avLst/>
          </a:prstGeom>
        </p:spPr>
      </p:pic>
      <p:pic>
        <p:nvPicPr>
          <p:cNvPr id="50" name="Picture 49">
            <a:extLst>
              <a:ext uri="{FF2B5EF4-FFF2-40B4-BE49-F238E27FC236}">
                <a16:creationId xmlns:a16="http://schemas.microsoft.com/office/drawing/2014/main" id="{E859124D-60A6-4D76-C01E-0075DCA2A071}"/>
              </a:ext>
            </a:extLst>
          </p:cNvPr>
          <p:cNvPicPr>
            <a:picLocks noChangeAspect="1"/>
          </p:cNvPicPr>
          <p:nvPr/>
        </p:nvPicPr>
        <p:blipFill rotWithShape="1">
          <a:blip r:embed="rId18"/>
          <a:srcRect l="13116" t="4648" r="13426" b="24943"/>
          <a:stretch/>
        </p:blipFill>
        <p:spPr>
          <a:xfrm>
            <a:off x="6363545" y="7802742"/>
            <a:ext cx="377151" cy="361496"/>
          </a:xfrm>
          <a:prstGeom prst="rect">
            <a:avLst/>
          </a:prstGeom>
        </p:spPr>
      </p:pic>
      <p:pic>
        <p:nvPicPr>
          <p:cNvPr id="52" name="Picture 51">
            <a:extLst>
              <a:ext uri="{FF2B5EF4-FFF2-40B4-BE49-F238E27FC236}">
                <a16:creationId xmlns:a16="http://schemas.microsoft.com/office/drawing/2014/main" id="{5C3CA051-4017-784D-F7C7-7A33B69B549D}"/>
              </a:ext>
            </a:extLst>
          </p:cNvPr>
          <p:cNvPicPr>
            <a:picLocks noChangeAspect="1"/>
          </p:cNvPicPr>
          <p:nvPr/>
        </p:nvPicPr>
        <p:blipFill rotWithShape="1">
          <a:blip r:embed="rId19"/>
          <a:srcRect l="10691" t="3612" r="10181" b="23873"/>
          <a:stretch/>
        </p:blipFill>
        <p:spPr>
          <a:xfrm>
            <a:off x="6274992" y="5613813"/>
            <a:ext cx="594797" cy="545084"/>
          </a:xfrm>
          <a:prstGeom prst="rect">
            <a:avLst/>
          </a:prstGeom>
        </p:spPr>
      </p:pic>
      <p:pic>
        <p:nvPicPr>
          <p:cNvPr id="60" name="Picture 59">
            <a:extLst>
              <a:ext uri="{FF2B5EF4-FFF2-40B4-BE49-F238E27FC236}">
                <a16:creationId xmlns:a16="http://schemas.microsoft.com/office/drawing/2014/main" id="{4B0EFD02-B13E-6F53-1A10-7C40E58CB9EA}"/>
              </a:ext>
            </a:extLst>
          </p:cNvPr>
          <p:cNvPicPr>
            <a:picLocks noChangeAspect="1"/>
          </p:cNvPicPr>
          <p:nvPr/>
        </p:nvPicPr>
        <p:blipFill rotWithShape="1">
          <a:blip r:embed="rId20"/>
          <a:srcRect l="13116" t="3439" r="14558" b="23255"/>
          <a:stretch/>
        </p:blipFill>
        <p:spPr>
          <a:xfrm>
            <a:off x="5640055" y="4484135"/>
            <a:ext cx="494172" cy="500867"/>
          </a:xfrm>
          <a:prstGeom prst="rect">
            <a:avLst/>
          </a:prstGeom>
        </p:spPr>
      </p:pic>
      <p:pic>
        <p:nvPicPr>
          <p:cNvPr id="61" name="Picture 60">
            <a:extLst>
              <a:ext uri="{FF2B5EF4-FFF2-40B4-BE49-F238E27FC236}">
                <a16:creationId xmlns:a16="http://schemas.microsoft.com/office/drawing/2014/main" id="{38ED9155-16AB-E411-B3F7-BE3078295C31}"/>
              </a:ext>
            </a:extLst>
          </p:cNvPr>
          <p:cNvPicPr>
            <a:picLocks noChangeAspect="1"/>
          </p:cNvPicPr>
          <p:nvPr/>
        </p:nvPicPr>
        <p:blipFill rotWithShape="1">
          <a:blip r:embed="rId21"/>
          <a:srcRect l="9197" t="4831" r="7613" b="24943"/>
          <a:stretch/>
        </p:blipFill>
        <p:spPr>
          <a:xfrm>
            <a:off x="5640055" y="2280995"/>
            <a:ext cx="601257" cy="507557"/>
          </a:xfrm>
          <a:prstGeom prst="rect">
            <a:avLst/>
          </a:prstGeom>
        </p:spPr>
      </p:pic>
      <p:pic>
        <p:nvPicPr>
          <p:cNvPr id="1026" name="Picture 2" descr="Official News (@IdsallSchool) / Twitter">
            <a:extLst>
              <a:ext uri="{FF2B5EF4-FFF2-40B4-BE49-F238E27FC236}">
                <a16:creationId xmlns:a16="http://schemas.microsoft.com/office/drawing/2014/main" id="{3042BBDC-FA1C-4E0B-9114-6AB599C0DD79}"/>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123282" y="90532"/>
            <a:ext cx="661663" cy="661663"/>
          </a:xfrm>
          <a:prstGeom prst="rect">
            <a:avLst/>
          </a:prstGeom>
          <a:noFill/>
          <a:extLst>
            <a:ext uri="{909E8E84-426E-40DD-AFC4-6F175D3DCCD1}">
              <a14:hiddenFill xmlns:a14="http://schemas.microsoft.com/office/drawing/2010/main">
                <a:solidFill>
                  <a:srgbClr val="FFFFFF"/>
                </a:solidFill>
              </a14:hiddenFill>
            </a:ext>
          </a:extLst>
        </p:spPr>
      </p:pic>
      <p:sp>
        <p:nvSpPr>
          <p:cNvPr id="56" name="Rectangle 55">
            <a:extLst>
              <a:ext uri="{FF2B5EF4-FFF2-40B4-BE49-F238E27FC236}">
                <a16:creationId xmlns:a16="http://schemas.microsoft.com/office/drawing/2014/main" id="{26383106-98CF-4C27-BACD-BD788AC38F43}"/>
              </a:ext>
            </a:extLst>
          </p:cNvPr>
          <p:cNvSpPr/>
          <p:nvPr/>
        </p:nvSpPr>
        <p:spPr bwMode="auto">
          <a:xfrm>
            <a:off x="782297" y="601639"/>
            <a:ext cx="4924746" cy="523220"/>
          </a:xfrm>
          <a:prstGeom prst="rect">
            <a:avLst/>
          </a:prstGeom>
          <a:noFill/>
        </p:spPr>
        <p:txBody>
          <a:bodyPr wrap="none">
            <a:spAutoFit/>
          </a:bodyPr>
          <a:lstStyle/>
          <a:p>
            <a:pPr algn="ctr" defTabSz="1094475" eaLnBrk="1" fontAlgn="auto" hangingPunct="1">
              <a:spcBef>
                <a:spcPts val="0"/>
              </a:spcBef>
              <a:spcAft>
                <a:spcPts val="0"/>
              </a:spcAft>
              <a:defRPr/>
            </a:pPr>
            <a:r>
              <a:rPr lang="en-US" sz="2800" dirty="0">
                <a:ln w="0"/>
                <a:solidFill>
                  <a:schemeClr val="bg1"/>
                </a:solidFill>
                <a:effectLst>
                  <a:outerShdw blurRad="38100" dist="19050" dir="2700000" algn="tl" rotWithShape="0">
                    <a:schemeClr val="dk1">
                      <a:alpha val="40000"/>
                    </a:schemeClr>
                  </a:outerShdw>
                </a:effectLst>
                <a:latin typeface="Century Gothic" panose="020B0502020202020204" pitchFamily="34" charset="0"/>
                <a:cs typeface="+mn-cs"/>
                <a:sym typeface="Wingdings" panose="05000000000000000000" pitchFamily="2" charset="2"/>
              </a:rPr>
              <a:t> </a:t>
            </a:r>
            <a:r>
              <a:rPr lang="en-US" sz="1400" dirty="0">
                <a:ln w="0"/>
                <a:solidFill>
                  <a:schemeClr val="bg1"/>
                </a:solidFill>
                <a:effectLst>
                  <a:outerShdw blurRad="38100" dist="19050" dir="2700000" algn="tl" rotWithShape="0">
                    <a:schemeClr val="dk1">
                      <a:alpha val="40000"/>
                    </a:schemeClr>
                  </a:outerShdw>
                </a:effectLst>
                <a:latin typeface="Century Gothic" panose="020B0502020202020204" pitchFamily="34" charset="0"/>
                <a:cs typeface="+mn-cs"/>
              </a:rPr>
              <a:t>This way to Further Education, Training or Employment</a:t>
            </a:r>
            <a:endParaRPr lang="en-US" sz="2800" dirty="0">
              <a:ln w="0"/>
              <a:solidFill>
                <a:schemeClr val="bg1"/>
              </a:solidFill>
              <a:effectLst>
                <a:outerShdw blurRad="38100" dist="19050" dir="2700000" algn="tl" rotWithShape="0">
                  <a:schemeClr val="dk1">
                    <a:alpha val="40000"/>
                  </a:schemeClr>
                </a:outerShdw>
              </a:effectLst>
              <a:latin typeface="Century Gothic" panose="020B0502020202020204" pitchFamily="34" charset="0"/>
              <a:cs typeface="+mn-cs"/>
            </a:endParaRPr>
          </a:p>
        </p:txBody>
      </p:sp>
      <p:sp>
        <p:nvSpPr>
          <p:cNvPr id="58" name="TextBox 57">
            <a:extLst>
              <a:ext uri="{FF2B5EF4-FFF2-40B4-BE49-F238E27FC236}">
                <a16:creationId xmlns:a16="http://schemas.microsoft.com/office/drawing/2014/main" id="{AEDE4056-C00D-4822-8008-0F9B53FC5D75}"/>
              </a:ext>
            </a:extLst>
          </p:cNvPr>
          <p:cNvSpPr txBox="1"/>
          <p:nvPr/>
        </p:nvSpPr>
        <p:spPr>
          <a:xfrm>
            <a:off x="989936" y="8806705"/>
            <a:ext cx="4364233" cy="569387"/>
          </a:xfrm>
          <a:prstGeom prst="rect">
            <a:avLst/>
          </a:prstGeom>
          <a:solidFill>
            <a:srgbClr val="70AD47">
              <a:lumMod val="20000"/>
              <a:lumOff val="80000"/>
            </a:srgbClr>
          </a:solidFill>
        </p:spPr>
        <p:txBody>
          <a:bodyPr wrap="square">
            <a:spAutoFit/>
          </a:bodyPr>
          <a:lstStyle/>
          <a:p>
            <a:pPr marL="0" marR="0" lvl="0" indent="0" algn="ctr" defTabSz="1094475"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Year 12 Biology</a:t>
            </a:r>
          </a:p>
          <a:p>
            <a:pPr marL="0" marR="0" lvl="0" indent="0" algn="ctr" defTabSz="1094475"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You will enter Y13 having studied Foundations in Biology, Exchange and Transport, Biodiversity, Evolution and Disease.</a:t>
            </a:r>
          </a:p>
          <a:p>
            <a:pPr marL="0" marR="0" lvl="0" indent="0" algn="ctr" defTabSz="1094475"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You will also have acquired a variety of practical skills via the first year of your PAG module. </a:t>
            </a:r>
          </a:p>
        </p:txBody>
      </p:sp>
      <p:pic>
        <p:nvPicPr>
          <p:cNvPr id="59" name="Picture 4">
            <a:extLst>
              <a:ext uri="{FF2B5EF4-FFF2-40B4-BE49-F238E27FC236}">
                <a16:creationId xmlns:a16="http://schemas.microsoft.com/office/drawing/2014/main" id="{44FCE963-04E5-45F3-BA11-CB493784389D}"/>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20454" y="8862560"/>
            <a:ext cx="403649" cy="455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 name="Rectangle 61">
            <a:extLst>
              <a:ext uri="{FF2B5EF4-FFF2-40B4-BE49-F238E27FC236}">
                <a16:creationId xmlns:a16="http://schemas.microsoft.com/office/drawing/2014/main" id="{460CEA06-247F-40EA-B0C3-53D970203FB0}"/>
              </a:ext>
            </a:extLst>
          </p:cNvPr>
          <p:cNvSpPr/>
          <p:nvPr/>
        </p:nvSpPr>
        <p:spPr>
          <a:xfrm>
            <a:off x="4454575" y="6528597"/>
            <a:ext cx="1740583" cy="723409"/>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b="1" dirty="0">
                <a:solidFill>
                  <a:schemeClr val="tx1"/>
                </a:solidFill>
                <a:latin typeface="Century Gothic" panose="020B0502020202020204" pitchFamily="34" charset="0"/>
              </a:rPr>
              <a:t>5.2.2 Respiration- </a:t>
            </a:r>
            <a:r>
              <a:rPr lang="en-GB" sz="620" dirty="0">
                <a:solidFill>
                  <a:schemeClr val="tx1"/>
                </a:solidFill>
                <a:latin typeface="Century Gothic" panose="020B0502020202020204" pitchFamily="34" charset="0"/>
              </a:rPr>
              <a:t>The process whereby energy stored in complex organic molecules is transferred to ATP, ATP provides the immediate energy source for biological processes </a:t>
            </a:r>
          </a:p>
        </p:txBody>
      </p:sp>
      <p:sp>
        <p:nvSpPr>
          <p:cNvPr id="64" name="Rectangle 63">
            <a:extLst>
              <a:ext uri="{FF2B5EF4-FFF2-40B4-BE49-F238E27FC236}">
                <a16:creationId xmlns:a16="http://schemas.microsoft.com/office/drawing/2014/main" id="{66FC3BED-9054-44A6-AD97-6D46AB16CB4F}"/>
              </a:ext>
            </a:extLst>
          </p:cNvPr>
          <p:cNvSpPr/>
          <p:nvPr/>
        </p:nvSpPr>
        <p:spPr>
          <a:xfrm>
            <a:off x="3787972" y="5461433"/>
            <a:ext cx="2469920" cy="723409"/>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b="1" dirty="0">
                <a:solidFill>
                  <a:schemeClr val="tx1"/>
                </a:solidFill>
                <a:latin typeface="Century Gothic" panose="020B0502020202020204" pitchFamily="34" charset="0"/>
              </a:rPr>
              <a:t>6.1.2 Patterns of Inheritance- </a:t>
            </a:r>
            <a:r>
              <a:rPr lang="en-GB" sz="620" dirty="0">
                <a:solidFill>
                  <a:schemeClr val="tx1"/>
                </a:solidFill>
                <a:latin typeface="Century Gothic" panose="020B0502020202020204" pitchFamily="34" charset="0"/>
              </a:rPr>
              <a:t>Isolating mechanisms can lead to the accumulation of different genetic information in populations, potentially leading to new species. Over a prolonged period of time, organisms have changed and some have become extinct. The theory of evolution explains these changes. Humans use artificial selection to produce similar changes in plants and animals.</a:t>
            </a:r>
            <a:r>
              <a:rPr lang="en-GB" sz="620" b="1" dirty="0">
                <a:solidFill>
                  <a:schemeClr val="tx1"/>
                </a:solidFill>
                <a:latin typeface="Century Gothic" panose="020B0502020202020204" pitchFamily="34" charset="0"/>
              </a:rPr>
              <a:t> </a:t>
            </a:r>
            <a:endParaRPr lang="en-GB" sz="620" dirty="0">
              <a:solidFill>
                <a:schemeClr val="tx1"/>
              </a:solidFill>
              <a:latin typeface="Century Gothic" panose="020B0502020202020204" pitchFamily="34" charset="0"/>
            </a:endParaRPr>
          </a:p>
        </p:txBody>
      </p:sp>
      <p:sp>
        <p:nvSpPr>
          <p:cNvPr id="65" name="Rectangle 64">
            <a:extLst>
              <a:ext uri="{FF2B5EF4-FFF2-40B4-BE49-F238E27FC236}">
                <a16:creationId xmlns:a16="http://schemas.microsoft.com/office/drawing/2014/main" id="{0A0C8867-4ACD-4454-B05E-447DD57EE271}"/>
              </a:ext>
            </a:extLst>
          </p:cNvPr>
          <p:cNvSpPr/>
          <p:nvPr/>
        </p:nvSpPr>
        <p:spPr>
          <a:xfrm>
            <a:off x="922948" y="2280995"/>
            <a:ext cx="4717107" cy="550433"/>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tx1"/>
                </a:solidFill>
                <a:latin typeface="Century Gothic" panose="020B0502020202020204" pitchFamily="34" charset="0"/>
              </a:rPr>
              <a:t>Exam Preparation</a:t>
            </a:r>
          </a:p>
          <a:p>
            <a:pPr algn="ctr"/>
            <a:r>
              <a:rPr lang="en-GB" sz="900" dirty="0">
                <a:solidFill>
                  <a:schemeClr val="tx1"/>
                </a:solidFill>
                <a:latin typeface="Century Gothic" panose="020B0502020202020204" pitchFamily="34" charset="0"/>
              </a:rPr>
              <a:t>Build a portfolio of revision material, to help remember content covered and commit key information to long term memory. You will be tested on all the content learned over the course of the 2 years in your final A-Level exams.</a:t>
            </a:r>
          </a:p>
        </p:txBody>
      </p:sp>
      <p:pic>
        <p:nvPicPr>
          <p:cNvPr id="5" name="Picture 2">
            <a:extLst>
              <a:ext uri="{FF2B5EF4-FFF2-40B4-BE49-F238E27FC236}">
                <a16:creationId xmlns:a16="http://schemas.microsoft.com/office/drawing/2014/main" id="{6AD9795D-6FA7-4783-AC9D-81EE1EED6FCC}"/>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195158" y="6671291"/>
            <a:ext cx="512537" cy="512537"/>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65">
            <a:extLst>
              <a:ext uri="{FF2B5EF4-FFF2-40B4-BE49-F238E27FC236}">
                <a16:creationId xmlns:a16="http://schemas.microsoft.com/office/drawing/2014/main" id="{4F59B1F6-CFFD-4799-8B2B-9BABC419272A}"/>
              </a:ext>
            </a:extLst>
          </p:cNvPr>
          <p:cNvPicPr>
            <a:picLocks noChangeAspect="1"/>
          </p:cNvPicPr>
          <p:nvPr/>
        </p:nvPicPr>
        <p:blipFill rotWithShape="1">
          <a:blip r:embed="rId16"/>
          <a:srcRect l="13116" t="3612" r="13426" b="23256"/>
          <a:stretch/>
        </p:blipFill>
        <p:spPr>
          <a:xfrm>
            <a:off x="678553" y="4535421"/>
            <a:ext cx="457362" cy="455330"/>
          </a:xfrm>
          <a:prstGeom prst="rect">
            <a:avLst/>
          </a:prstGeom>
        </p:spPr>
      </p:pic>
      <p:pic>
        <p:nvPicPr>
          <p:cNvPr id="1028" name="Picture 4">
            <a:extLst>
              <a:ext uri="{FF2B5EF4-FFF2-40B4-BE49-F238E27FC236}">
                <a16:creationId xmlns:a16="http://schemas.microsoft.com/office/drawing/2014/main" id="{0A12F6C7-55E6-45DA-BB31-C77AEF452B28}"/>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343197" y="3355096"/>
            <a:ext cx="608601" cy="60860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Weight scale,equal-arm balance,scale,law,vector - free image from  needpix.com">
            <a:extLst>
              <a:ext uri="{FF2B5EF4-FFF2-40B4-BE49-F238E27FC236}">
                <a16:creationId xmlns:a16="http://schemas.microsoft.com/office/drawing/2014/main" id="{1F9C091E-8FB2-49E7-9CC0-059A4B63A0DE}"/>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1159" y="7761605"/>
            <a:ext cx="402633" cy="4026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62061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Owner xmlns="eeb1518a-f26f-4c5e-ab37-6b026819b781">
      <UserInfo>
        <DisplayName/>
        <AccountId xsi:nil="true"/>
        <AccountType/>
      </UserInfo>
    </Owner>
    <lcf76f155ced4ddcb4097134ff3c332f xmlns="d0b43218-61d5-4b4b-89aa-212c9c550e17">
      <Terms xmlns="http://schemas.microsoft.com/office/infopath/2007/PartnerControls"/>
    </lcf76f155ced4ddcb4097134ff3c332f>
    <Math_Settings xmlns="eeb1518a-f26f-4c5e-ab37-6b026819b781" xsi:nil="true"/>
    <TeamsChannelId xmlns="eeb1518a-f26f-4c5e-ab37-6b026819b781" xsi:nil="true"/>
    <NotebookType xmlns="eeb1518a-f26f-4c5e-ab37-6b026819b781" xsi:nil="true"/>
    <FolderType xmlns="eeb1518a-f26f-4c5e-ab37-6b026819b781" xsi:nil="true"/>
    <AppVersion xmlns="eeb1518a-f26f-4c5e-ab37-6b026819b781" xsi:nil="true"/>
    <Invited_Teachers xmlns="eeb1518a-f26f-4c5e-ab37-6b026819b781" xsi:nil="true"/>
    <IsNotebookLocked xmlns="eeb1518a-f26f-4c5e-ab37-6b026819b781" xsi:nil="true"/>
    <Teachers xmlns="eeb1518a-f26f-4c5e-ab37-6b026819b781">
      <UserInfo>
        <DisplayName/>
        <AccountId xsi:nil="true"/>
        <AccountType/>
      </UserInfo>
    </Teachers>
    <Students xmlns="eeb1518a-f26f-4c5e-ab37-6b026819b781">
      <UserInfo>
        <DisplayName/>
        <AccountId xsi:nil="true"/>
        <AccountType/>
      </UserInfo>
    </Students>
    <Student_Groups xmlns="eeb1518a-f26f-4c5e-ab37-6b026819b781">
      <UserInfo>
        <DisplayName/>
        <AccountId xsi:nil="true"/>
        <AccountType/>
      </UserInfo>
    </Student_Groups>
    <TaxCatchAll xmlns="24927d2b-cdce-4639-a9c0-8f8e9e7b3604" xsi:nil="true"/>
    <Teams_Channel_Section_Location xmlns="eeb1518a-f26f-4c5e-ab37-6b026819b781" xsi:nil="true"/>
    <CultureName xmlns="eeb1518a-f26f-4c5e-ab37-6b026819b781" xsi:nil="true"/>
    <Distribution_Groups xmlns="eeb1518a-f26f-4c5e-ab37-6b026819b781" xsi:nil="true"/>
    <Self_Registration_Enabled xmlns="eeb1518a-f26f-4c5e-ab37-6b026819b781" xsi:nil="true"/>
    <Has_Teacher_Only_SectionGroup xmlns="eeb1518a-f26f-4c5e-ab37-6b026819b781" xsi:nil="true"/>
    <Is_Collaboration_Space_Locked xmlns="eeb1518a-f26f-4c5e-ab37-6b026819b781" xsi:nil="true"/>
    <LMS_Mappings xmlns="eeb1518a-f26f-4c5e-ab37-6b026819b781" xsi:nil="true"/>
    <Invited_Students xmlns="eeb1518a-f26f-4c5e-ab37-6b026819b781" xsi:nil="true"/>
    <Templates xmlns="eeb1518a-f26f-4c5e-ab37-6b026819b781" xsi:nil="true"/>
    <DefaultSectionNames xmlns="eeb1518a-f26f-4c5e-ab37-6b026819b781" xsi:nil="true"/>
    <MediaLengthInSeconds xmlns="eeb1518a-f26f-4c5e-ab37-6b026819b781"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7589F2A6740C341B02D39EADEB0B737" ma:contentTypeVersion="10" ma:contentTypeDescription="Create a new document." ma:contentTypeScope="" ma:versionID="cece8cda92f024232ebe608e1ae85b07">
  <xsd:schema xmlns:xsd="http://www.w3.org/2001/XMLSchema" xmlns:xs="http://www.w3.org/2001/XMLSchema" xmlns:p="http://schemas.microsoft.com/office/2006/metadata/properties" xmlns:ns2="eeb1518a-f26f-4c5e-ab37-6b026819b781" xmlns:ns3="d0b43218-61d5-4b4b-89aa-212c9c550e17" xmlns:ns4="24927d2b-cdce-4639-a9c0-8f8e9e7b3604" targetNamespace="http://schemas.microsoft.com/office/2006/metadata/properties" ma:root="true" ma:fieldsID="1b40ee507435fc5ef27a6117d3aa833f" ns2:_="" ns3:_="" ns4:_="">
    <xsd:import namespace="eeb1518a-f26f-4c5e-ab37-6b026819b781"/>
    <xsd:import namespace="d0b43218-61d5-4b4b-89aa-212c9c550e17"/>
    <xsd:import namespace="24927d2b-cdce-4639-a9c0-8f8e9e7b360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LengthInSeconds" minOccurs="0"/>
                <xsd:element ref="ns3:MediaServiceSearchProperties" minOccurs="0"/>
                <xsd:element ref="ns2:NotebookType" minOccurs="0"/>
                <xsd:element ref="ns2:FolderType" minOccurs="0"/>
                <xsd:element ref="ns2:CultureName" minOccurs="0"/>
                <xsd:element ref="ns2:AppVersion" minOccurs="0"/>
                <xsd:element ref="ns2:TeamsChannelId" minOccurs="0"/>
                <xsd:element ref="ns2:Owner" minOccurs="0"/>
                <xsd:element ref="ns2:Math_Settings" minOccurs="0"/>
                <xsd:element ref="ns2:DefaultSectionNames" minOccurs="0"/>
                <xsd:element ref="ns2:Templates" minOccurs="0"/>
                <xsd:element ref="ns2:Teachers" minOccurs="0"/>
                <xsd:element ref="ns2:Students" minOccurs="0"/>
                <xsd:element ref="ns2:Student_Groups" minOccurs="0"/>
                <xsd:element ref="ns2:Distribution_Groups" minOccurs="0"/>
                <xsd:element ref="ns2:LMS_Mappings" minOccurs="0"/>
                <xsd:element ref="ns2:Invited_Teachers" minOccurs="0"/>
                <xsd:element ref="ns2:Invited_Students" minOccurs="0"/>
                <xsd:element ref="ns2:Self_Registration_Enabled" minOccurs="0"/>
                <xsd:element ref="ns2:Has_Teacher_Only_SectionGroup" minOccurs="0"/>
                <xsd:element ref="ns2:Is_Collaboration_Space_Locked" minOccurs="0"/>
                <xsd:element ref="ns2:IsNotebookLocked" minOccurs="0"/>
                <xsd:element ref="ns2:Teams_Channel_Section_Location" minOccurs="0"/>
                <xsd:element ref="ns3:MediaServiceGenerationTime" minOccurs="0"/>
                <xsd:element ref="ns3:MediaServiceEventHashCode" minOccurs="0"/>
                <xsd:element ref="ns3:lcf76f155ced4ddcb4097134ff3c332f" minOccurs="0"/>
                <xsd:element ref="ns4:TaxCatchAll"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b1518a-f26f-4c5e-ab37-6b026819b78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NotebookType" ma:index="14" nillable="true" ma:displayName="Notebook Type" ma:internalName="NotebookType">
      <xsd:simpleType>
        <xsd:restriction base="dms:Text"/>
      </xsd:simpleType>
    </xsd:element>
    <xsd:element name="FolderType" ma:index="15" nillable="true" ma:displayName="Folder Type" ma:internalName="FolderType">
      <xsd:simpleType>
        <xsd:restriction base="dms:Text"/>
      </xsd:simpleType>
    </xsd:element>
    <xsd:element name="CultureName" ma:index="16" nillable="true" ma:displayName="Culture Name" ma:internalName="CultureName">
      <xsd:simpleType>
        <xsd:restriction base="dms:Text"/>
      </xsd:simpleType>
    </xsd:element>
    <xsd:element name="AppVersion" ma:index="17" nillable="true" ma:displayName="App Version" ma:internalName="AppVersion">
      <xsd:simpleType>
        <xsd:restriction base="dms:Text"/>
      </xsd:simpleType>
    </xsd:element>
    <xsd:element name="TeamsChannelId" ma:index="18" nillable="true" ma:displayName="Teams Channel Id" ma:internalName="TeamsChannelId">
      <xsd:simpleType>
        <xsd:restriction base="dms:Text"/>
      </xsd:simpleType>
    </xsd:element>
    <xsd:element name="Owner" ma:index="19"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20" nillable="true" ma:displayName="Math Settings" ma:internalName="Math_Settings">
      <xsd:simpleType>
        <xsd:restriction base="dms:Text"/>
      </xsd:simpleType>
    </xsd:element>
    <xsd:element name="DefaultSectionNames" ma:index="21" nillable="true" ma:displayName="Default Section Names" ma:internalName="DefaultSectionNames">
      <xsd:simpleType>
        <xsd:restriction base="dms:Note">
          <xsd:maxLength value="255"/>
        </xsd:restriction>
      </xsd:simpleType>
    </xsd:element>
    <xsd:element name="Templates" ma:index="22" nillable="true" ma:displayName="Templates" ma:internalName="Templates">
      <xsd:simpleType>
        <xsd:restriction base="dms:Note">
          <xsd:maxLength value="255"/>
        </xsd:restriction>
      </xsd:simpleType>
    </xsd:element>
    <xsd:element name="Teachers" ma:index="23"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24"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25"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26" nillable="true" ma:displayName="Distribution Groups" ma:internalName="Distribution_Groups">
      <xsd:simpleType>
        <xsd:restriction base="dms:Note">
          <xsd:maxLength value="255"/>
        </xsd:restriction>
      </xsd:simpleType>
    </xsd:element>
    <xsd:element name="LMS_Mappings" ma:index="27" nillable="true" ma:displayName="LMS Mappings" ma:internalName="LMS_Mappings">
      <xsd:simpleType>
        <xsd:restriction base="dms:Note">
          <xsd:maxLength value="255"/>
        </xsd:restriction>
      </xsd:simpleType>
    </xsd:element>
    <xsd:element name="Invited_Teachers" ma:index="28" nillable="true" ma:displayName="Invited Teachers" ma:internalName="Invited_Teachers">
      <xsd:simpleType>
        <xsd:restriction base="dms:Note">
          <xsd:maxLength value="255"/>
        </xsd:restriction>
      </xsd:simpleType>
    </xsd:element>
    <xsd:element name="Invited_Students" ma:index="29" nillable="true" ma:displayName="Invited Students" ma:internalName="Invited_Students">
      <xsd:simpleType>
        <xsd:restriction base="dms:Note">
          <xsd:maxLength value="255"/>
        </xsd:restriction>
      </xsd:simpleType>
    </xsd:element>
    <xsd:element name="Self_Registration_Enabled" ma:index="30" nillable="true" ma:displayName="Self Registration Enabled" ma:internalName="Self_Registration_Enabled">
      <xsd:simpleType>
        <xsd:restriction base="dms:Boolean"/>
      </xsd:simpleType>
    </xsd:element>
    <xsd:element name="Has_Teacher_Only_SectionGroup" ma:index="31" nillable="true" ma:displayName="Has Teacher Only SectionGroup" ma:internalName="Has_Teacher_Only_SectionGroup">
      <xsd:simpleType>
        <xsd:restriction base="dms:Boolean"/>
      </xsd:simpleType>
    </xsd:element>
    <xsd:element name="Is_Collaboration_Space_Locked" ma:index="32" nillable="true" ma:displayName="Is Collaboration Space Locked" ma:internalName="Is_Collaboration_Space_Locked">
      <xsd:simpleType>
        <xsd:restriction base="dms:Boolean"/>
      </xsd:simpleType>
    </xsd:element>
    <xsd:element name="IsNotebookLocked" ma:index="33" nillable="true" ma:displayName="Is Notebook Locked" ma:internalName="IsNotebookLocked">
      <xsd:simpleType>
        <xsd:restriction base="dms:Boolean"/>
      </xsd:simpleType>
    </xsd:element>
    <xsd:element name="Teams_Channel_Section_Location" ma:index="34" nillable="true" ma:displayName="Teams Channel Section Location" ma:internalName="Teams_Channel_Section_Loca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0b43218-61d5-4b4b-89aa-212c9c550e17" elementFormDefault="qualified">
    <xsd:import namespace="http://schemas.microsoft.com/office/2006/documentManagement/types"/>
    <xsd:import namespace="http://schemas.microsoft.com/office/infopath/2007/PartnerControls"/>
    <xsd:element name="MediaServiceSearchProperties" ma:index="13" nillable="true" ma:displayName="MediaServiceSearchProperties" ma:hidden="true" ma:internalName="MediaServiceSearchProperties" ma:readOnly="true">
      <xsd:simpleType>
        <xsd:restriction base="dms:Note"/>
      </xsd:simpleType>
    </xsd:element>
    <xsd:element name="MediaServiceGenerationTime" ma:index="35" nillable="true" ma:displayName="MediaServiceGenerationTime" ma:hidden="true" ma:internalName="MediaServiceGenerationTime" ma:readOnly="true">
      <xsd:simpleType>
        <xsd:restriction base="dms:Text"/>
      </xsd:simpleType>
    </xsd:element>
    <xsd:element name="MediaServiceEventHashCode" ma:index="36" nillable="true" ma:displayName="MediaServiceEventHashCode" ma:hidden="true" ma:internalName="MediaServiceEventHashCode" ma:readOnly="true">
      <xsd:simpleType>
        <xsd:restriction base="dms:Text"/>
      </xsd:simpleType>
    </xsd:element>
    <xsd:element name="lcf76f155ced4ddcb4097134ff3c332f" ma:index="38" nillable="true" ma:taxonomy="true" ma:internalName="lcf76f155ced4ddcb4097134ff3c332f" ma:taxonomyFieldName="MediaServiceImageTags" ma:displayName="Image Tags" ma:readOnly="false" ma:fieldId="{5cf76f15-5ced-4ddc-b409-7134ff3c332f}" ma:taxonomyMulti="true" ma:sspId="7b247c1b-e0bb-44ad-84aa-523fabb05a51" ma:termSetId="09814cd3-568e-fe90-9814-8d621ff8fb84" ma:anchorId="fba54fb3-c3e1-fe81-a776-ca4b69148c4d" ma:open="true" ma:isKeyword="false">
      <xsd:complexType>
        <xsd:sequence>
          <xsd:element ref="pc:Terms" minOccurs="0" maxOccurs="1"/>
        </xsd:sequence>
      </xsd:complexType>
    </xsd:element>
    <xsd:element name="MediaServiceOCR" ma:index="40" nillable="true" ma:displayName="Extracted Text" ma:internalName="MediaServiceOCR" ma:readOnly="true">
      <xsd:simpleType>
        <xsd:restriction base="dms:Note">
          <xsd:maxLength value="255"/>
        </xsd:restriction>
      </xsd:simpleType>
    </xsd:element>
    <xsd:element name="MediaServiceLocation" ma:index="41"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4927d2b-cdce-4639-a9c0-8f8e9e7b3604" elementFormDefault="qualified">
    <xsd:import namespace="http://schemas.microsoft.com/office/2006/documentManagement/types"/>
    <xsd:import namespace="http://schemas.microsoft.com/office/infopath/2007/PartnerControls"/>
    <xsd:element name="TaxCatchAll" ma:index="39" nillable="true" ma:displayName="Taxonomy Catch All Column" ma:hidden="true" ma:list="{2cc08165-5adf-4293-9235-db73c7b36413}" ma:internalName="TaxCatchAll" ma:showField="CatchAllData" ma:web="24927d2b-cdce-4639-a9c0-8f8e9e7b360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146019C-6DA4-4A0F-A0BA-4561AE45C7BA}">
  <ds:schemaRefs>
    <ds:schemaRef ds:uri="http://schemas.microsoft.com/office/2006/metadata/properties"/>
    <ds:schemaRef ds:uri="http://schemas.microsoft.com/office/infopath/2007/PartnerControls"/>
    <ds:schemaRef ds:uri="37e3987b-7d23-49d5-9cd2-7e13969d1c65"/>
    <ds:schemaRef ds:uri="8a5f9a02-b418-4f8a-b98d-817eedd940e7"/>
  </ds:schemaRefs>
</ds:datastoreItem>
</file>

<file path=customXml/itemProps2.xml><?xml version="1.0" encoding="utf-8"?>
<ds:datastoreItem xmlns:ds="http://schemas.openxmlformats.org/officeDocument/2006/customXml" ds:itemID="{40163723-53E1-4C2E-BC33-DCB4239FD468}"/>
</file>

<file path=customXml/itemProps3.xml><?xml version="1.0" encoding="utf-8"?>
<ds:datastoreItem xmlns:ds="http://schemas.openxmlformats.org/officeDocument/2006/customXml" ds:itemID="{5CFD2F0F-146D-47DE-A1FC-E9FE5CC3D1B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1259</TotalTime>
  <Words>840</Words>
  <Application>Microsoft Office PowerPoint</Application>
  <PresentationFormat>A4 Paper (210x297 mm)</PresentationFormat>
  <Paragraphs>37</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Century Gothic</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Emma Judd</dc:creator>
  <cp:lastModifiedBy>LMehra</cp:lastModifiedBy>
  <cp:revision>4</cp:revision>
  <dcterms:created xsi:type="dcterms:W3CDTF">2022-08-17T13:04:49Z</dcterms:created>
  <dcterms:modified xsi:type="dcterms:W3CDTF">2023-01-03T14:32:08Z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0x010100E7589F2A6740C341B02D39EADEB0B737</vt:lpwstr>
  </property>
  <property fmtid="{D5CDD505-2E9C-101B-9397-08002B2CF9AE}" pid="3" name="MediaServiceImageTags">
    <vt:lpwstr/>
  </property>
  <property fmtid="{D5CDD505-2E9C-101B-9397-08002B2CF9AE}" pid="4" name="Order">
    <vt:r8>3878900</vt:r8>
  </property>
  <property fmtid="{D5CDD505-2E9C-101B-9397-08002B2CF9AE}" pid="5" name="xd_Signature">
    <vt:bool>false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y fmtid="{D5CDD505-2E9C-101B-9397-08002B2CF9AE}" pid="12" name="TriggerFlowInfo">
    <vt:lpwstr/>
  </property>
</Properties>
</file>